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1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1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1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1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1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media/image11.svg" ContentType="image/svg+xml"/>
  <Override PartName="/ppt/media/image13.svg" ContentType="image/svg+xml"/>
  <Override PartName="/ppt/media/image15.svg" ContentType="image/svg+xml"/>
  <Override PartName="/ppt/media/image17.svg" ContentType="image/svg+xml"/>
  <Override PartName="/ppt/media/image19.svg" ContentType="image/svg+xml"/>
  <Override PartName="/ppt/media/image21.svg" ContentType="image/svg+xml"/>
  <Override PartName="/ppt/media/image23.svg" ContentType="image/svg+xml"/>
  <Override PartName="/ppt/media/image25.svg" ContentType="image/svg+xml"/>
  <Override PartName="/ppt/media/image27.svg" ContentType="image/svg+xml"/>
  <Override PartName="/ppt/media/image29.svg" ContentType="image/svg+xml"/>
  <Override PartName="/ppt/media/image31.svg" ContentType="image/svg+xml"/>
  <Override PartName="/ppt/media/image33.svg" ContentType="image/svg+xml"/>
  <Override PartName="/ppt/media/image35.svg" ContentType="image/svg+xml"/>
  <Override PartName="/ppt/media/image9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7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CB8E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0"/>
  </p:normalViewPr>
  <p:slideViewPr>
    <p:cSldViewPr snapToGrid="0" snapToObjects="1" showGuides="1">
      <p:cViewPr varScale="1">
        <p:scale>
          <a:sx n="119" d="100"/>
          <a:sy n="119" d="100"/>
        </p:scale>
        <p:origin x="168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7" Type="http://schemas.openxmlformats.org/officeDocument/2006/relationships/image" Target="../media/image16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/Relationships>
</file>

<file path=ppt/diagrams/_rels/data10.xml.rels><?xml version="1.0" encoding="UTF-8" standalone="yes"?>
<Relationships xmlns="http://schemas.openxmlformats.org/package/2006/relationships"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19.svg"/><Relationship Id="rId3" Type="http://schemas.openxmlformats.org/officeDocument/2006/relationships/image" Target="../media/image18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/Relationships>
</file>

<file path=ppt/diagrams/_rels/data1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5.svg"/><Relationship Id="rId5" Type="http://schemas.openxmlformats.org/officeDocument/2006/relationships/image" Target="../media/image34.png"/><Relationship Id="rId4" Type="http://schemas.openxmlformats.org/officeDocument/2006/relationships/image" Target="../media/image27.svg"/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/Relationships>
</file>

<file path=ppt/diagrams/_rels/data3.xml.rels><?xml version="1.0" encoding="UTF-8" standalone="yes"?>
<Relationships xmlns="http://schemas.openxmlformats.org/package/2006/relationships"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/Relationships>
</file>

<file path=ppt/diagrams/_rels/data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7" Type="http://schemas.openxmlformats.org/officeDocument/2006/relationships/image" Target="../media/image28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7.svg"/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7" Type="http://schemas.openxmlformats.org/officeDocument/2006/relationships/image" Target="../media/image16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/Relationships>
</file>

<file path=ppt/diagrams/_rels/drawing10.xml.rels><?xml version="1.0" encoding="UTF-8" standalone="yes"?>
<Relationships xmlns="http://schemas.openxmlformats.org/package/2006/relationships"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19.svg"/><Relationship Id="rId3" Type="http://schemas.openxmlformats.org/officeDocument/2006/relationships/image" Target="../media/image18.png"/><Relationship Id="rId2" Type="http://schemas.openxmlformats.org/officeDocument/2006/relationships/image" Target="../media/image31.svg"/><Relationship Id="rId1" Type="http://schemas.openxmlformats.org/officeDocument/2006/relationships/image" Target="../media/image30.png"/></Relationships>
</file>

<file path=ppt/diagrams/_rels/drawing1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5.svg"/><Relationship Id="rId5" Type="http://schemas.openxmlformats.org/officeDocument/2006/relationships/image" Target="../media/image34.png"/><Relationship Id="rId4" Type="http://schemas.openxmlformats.org/officeDocument/2006/relationships/image" Target="../media/image27.svg"/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/Relationships>
</file>

<file path=ppt/diagrams/_rels/drawing3.xml.rels><?xml version="1.0" encoding="UTF-8" standalone="yes"?>
<Relationships xmlns="http://schemas.openxmlformats.org/package/2006/relationships"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/Relationships>
</file>

<file path=ppt/diagrams/_rels/drawing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7" Type="http://schemas.openxmlformats.org/officeDocument/2006/relationships/image" Target="../media/image28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7.svg"/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3B2B6B-F3A7-44F9-B499-E6E136AC411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7B36373-68BE-41BC-A84C-9F7E7BA1620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Predicting loan default losses using machine learning</a:t>
          </a:r>
        </a:p>
      </dgm:t>
    </dgm:pt>
    <dgm:pt modelId="{B716696B-8C43-4653-A379-E2D1D00B7AB8}" cxnId="{6DC68CEC-D795-4C20-A7D3-A54899B14E4C}" type="parTrans">
      <dgm:prSet/>
      <dgm:spPr/>
      <dgm:t>
        <a:bodyPr/>
        <a:lstStyle/>
        <a:p>
          <a:endParaRPr lang="en-US"/>
        </a:p>
      </dgm:t>
    </dgm:pt>
    <dgm:pt modelId="{385AA17C-6F07-4DAC-8475-AFADDA7EEC93}" cxnId="{6DC68CEC-D795-4C20-A7D3-A54899B14E4C}" type="sibTrans">
      <dgm:prSet/>
      <dgm:spPr/>
      <dgm:t>
        <a:bodyPr/>
        <a:lstStyle/>
        <a:p>
          <a:endParaRPr lang="en-US"/>
        </a:p>
      </dgm:t>
    </dgm:pt>
    <dgm:pt modelId="{62F9EE53-4B00-4EAB-995A-E501373AAFD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High-dimensional financial data (~763 features, 80K rows)</a:t>
          </a:r>
        </a:p>
      </dgm:t>
    </dgm:pt>
    <dgm:pt modelId="{95FCE4CD-6970-4303-898A-EA054910C626}" cxnId="{6C9CA161-2366-42CD-8A80-C6217E47DD5B}" type="parTrans">
      <dgm:prSet/>
      <dgm:spPr/>
      <dgm:t>
        <a:bodyPr/>
        <a:lstStyle/>
        <a:p>
          <a:endParaRPr lang="en-US"/>
        </a:p>
      </dgm:t>
    </dgm:pt>
    <dgm:pt modelId="{35BE2129-81D4-4102-830E-68793A712C17}" cxnId="{6C9CA161-2366-42CD-8A80-C6217E47DD5B}" type="sibTrans">
      <dgm:prSet/>
      <dgm:spPr/>
      <dgm:t>
        <a:bodyPr/>
        <a:lstStyle/>
        <a:p>
          <a:endParaRPr lang="en-US"/>
        </a:p>
      </dgm:t>
    </dgm:pt>
    <dgm:pt modelId="{59342D10-54D4-4C61-89C9-B25DFBF0466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Algorithms evaluated: Random Forest, Elastic Net, SVM</a:t>
          </a:r>
        </a:p>
      </dgm:t>
    </dgm:pt>
    <dgm:pt modelId="{73DA1C13-56AB-4BE2-B1C8-9551DF003379}" cxnId="{04170191-AB3D-457C-A91B-B8E7F6047524}" type="parTrans">
      <dgm:prSet/>
      <dgm:spPr/>
      <dgm:t>
        <a:bodyPr/>
        <a:lstStyle/>
        <a:p>
          <a:endParaRPr lang="en-US"/>
        </a:p>
      </dgm:t>
    </dgm:pt>
    <dgm:pt modelId="{4E03C337-CA1B-489F-A838-794FD620A2D3}" cxnId="{04170191-AB3D-457C-A91B-B8E7F6047524}" type="sibTrans">
      <dgm:prSet/>
      <dgm:spPr/>
      <dgm:t>
        <a:bodyPr/>
        <a:lstStyle/>
        <a:p>
          <a:endParaRPr lang="en-US"/>
        </a:p>
      </dgm:t>
    </dgm:pt>
    <dgm:pt modelId="{1A068EE1-1599-4CCB-B6E6-7999207314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Goal: Identify high-risk customers and improve risk assessment</a:t>
          </a:r>
        </a:p>
      </dgm:t>
    </dgm:pt>
    <dgm:pt modelId="{C77142FE-D5C4-43AC-8637-74B724CCB6C2}" cxnId="{02329AF7-C471-4872-B2C5-3ED0815D88AB}" type="parTrans">
      <dgm:prSet/>
      <dgm:spPr/>
      <dgm:t>
        <a:bodyPr/>
        <a:lstStyle/>
        <a:p>
          <a:endParaRPr lang="en-US"/>
        </a:p>
      </dgm:t>
    </dgm:pt>
    <dgm:pt modelId="{CA7DE55D-B215-4919-AE24-2021594F0887}" cxnId="{02329AF7-C471-4872-B2C5-3ED0815D88AB}" type="sibTrans">
      <dgm:prSet/>
      <dgm:spPr/>
      <dgm:t>
        <a:bodyPr/>
        <a:lstStyle/>
        <a:p>
          <a:endParaRPr lang="en-US"/>
        </a:p>
      </dgm:t>
    </dgm:pt>
    <dgm:pt modelId="{21A1064A-FFE2-4EB1-8E93-963C2D59FDAA}" type="pres">
      <dgm:prSet presAssocID="{C63B2B6B-F3A7-44F9-B499-E6E136AC411E}" presName="root" presStyleCnt="0">
        <dgm:presLayoutVars>
          <dgm:dir/>
          <dgm:resizeHandles val="exact"/>
        </dgm:presLayoutVars>
      </dgm:prSet>
      <dgm:spPr/>
    </dgm:pt>
    <dgm:pt modelId="{068439DE-0EE5-4C7E-B640-26977592F128}" type="pres">
      <dgm:prSet presAssocID="{47B36373-68BE-41BC-A84C-9F7E7BA16208}" presName="compNode" presStyleCnt="0"/>
      <dgm:spPr/>
    </dgm:pt>
    <dgm:pt modelId="{D1F592BC-22AC-44BA-93DA-49B996B3F1EF}" type="pres">
      <dgm:prSet presAssocID="{47B36373-68BE-41BC-A84C-9F7E7BA16208}" presName="bgRect" presStyleLbl="bgShp" presStyleIdx="0" presStyleCnt="4"/>
      <dgm:spPr/>
    </dgm:pt>
    <dgm:pt modelId="{40A7902F-8C56-4D81-BF80-2C87EB52E549}" type="pres">
      <dgm:prSet presAssocID="{47B36373-68BE-41BC-A84C-9F7E7BA1620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</dgm:pt>
    <dgm:pt modelId="{85B0BC97-71AF-426E-B5CB-12EB98C64DB7}" type="pres">
      <dgm:prSet presAssocID="{47B36373-68BE-41BC-A84C-9F7E7BA16208}" presName="spaceRect" presStyleCnt="0"/>
      <dgm:spPr/>
    </dgm:pt>
    <dgm:pt modelId="{50433C8D-49D7-4BA1-97CB-DFFA898AA1F2}" type="pres">
      <dgm:prSet presAssocID="{47B36373-68BE-41BC-A84C-9F7E7BA16208}" presName="parTx" presStyleLbl="revTx" presStyleIdx="0" presStyleCnt="4">
        <dgm:presLayoutVars>
          <dgm:chMax val="0"/>
          <dgm:chPref val="0"/>
        </dgm:presLayoutVars>
      </dgm:prSet>
      <dgm:spPr/>
    </dgm:pt>
    <dgm:pt modelId="{480F5367-5D3D-4DD8-B299-100452831395}" type="pres">
      <dgm:prSet presAssocID="{385AA17C-6F07-4DAC-8475-AFADDA7EEC93}" presName="sibTrans" presStyleCnt="0"/>
      <dgm:spPr/>
    </dgm:pt>
    <dgm:pt modelId="{7E4A7B0B-8F60-4DB9-BEAA-4CFAF41BB664}" type="pres">
      <dgm:prSet presAssocID="{62F9EE53-4B00-4EAB-995A-E501373AAFD9}" presName="compNode" presStyleCnt="0"/>
      <dgm:spPr/>
    </dgm:pt>
    <dgm:pt modelId="{370240AD-2D7C-4E1E-9440-F3077ED173E3}" type="pres">
      <dgm:prSet presAssocID="{62F9EE53-4B00-4EAB-995A-E501373AAFD9}" presName="bgRect" presStyleLbl="bgShp" presStyleIdx="1" presStyleCnt="4"/>
      <dgm:spPr/>
    </dgm:pt>
    <dgm:pt modelId="{79FBD09F-E7C5-4000-A420-62563EE823CA}" type="pres">
      <dgm:prSet presAssocID="{62F9EE53-4B00-4EAB-995A-E501373AAFD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</dgm:pt>
    <dgm:pt modelId="{67A7D805-A09C-41E9-9F5F-17EFE9AA6C11}" type="pres">
      <dgm:prSet presAssocID="{62F9EE53-4B00-4EAB-995A-E501373AAFD9}" presName="spaceRect" presStyleCnt="0"/>
      <dgm:spPr/>
    </dgm:pt>
    <dgm:pt modelId="{CFC8A748-1652-4222-9AEC-7FBF195A4E2D}" type="pres">
      <dgm:prSet presAssocID="{62F9EE53-4B00-4EAB-995A-E501373AAFD9}" presName="parTx" presStyleLbl="revTx" presStyleIdx="1" presStyleCnt="4">
        <dgm:presLayoutVars>
          <dgm:chMax val="0"/>
          <dgm:chPref val="0"/>
        </dgm:presLayoutVars>
      </dgm:prSet>
      <dgm:spPr/>
    </dgm:pt>
    <dgm:pt modelId="{A3F1902F-2E7A-40D1-8F72-65CBE0D6A6C4}" type="pres">
      <dgm:prSet presAssocID="{35BE2129-81D4-4102-830E-68793A712C17}" presName="sibTrans" presStyleCnt="0"/>
      <dgm:spPr/>
    </dgm:pt>
    <dgm:pt modelId="{A88CE128-9627-4421-AE24-CFF6BB6F2DD2}" type="pres">
      <dgm:prSet presAssocID="{59342D10-54D4-4C61-89C9-B25DFBF0466C}" presName="compNode" presStyleCnt="0"/>
      <dgm:spPr/>
    </dgm:pt>
    <dgm:pt modelId="{ECFEB06D-8D1E-46DF-A80B-77B82F984D67}" type="pres">
      <dgm:prSet presAssocID="{59342D10-54D4-4C61-89C9-B25DFBF0466C}" presName="bgRect" presStyleLbl="bgShp" presStyleIdx="2" presStyleCnt="4"/>
      <dgm:spPr/>
    </dgm:pt>
    <dgm:pt modelId="{8EDB409C-93BD-4E20-A979-1D9405C50F7B}" type="pres">
      <dgm:prSet presAssocID="{59342D10-54D4-4C61-89C9-B25DFBF0466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</dgm:pt>
    <dgm:pt modelId="{DCFB08FE-B387-41B3-90C7-B3AADFF675DD}" type="pres">
      <dgm:prSet presAssocID="{59342D10-54D4-4C61-89C9-B25DFBF0466C}" presName="spaceRect" presStyleCnt="0"/>
      <dgm:spPr/>
    </dgm:pt>
    <dgm:pt modelId="{A2B1FD6A-132E-4C91-8A30-30BC28FFE8B7}" type="pres">
      <dgm:prSet presAssocID="{59342D10-54D4-4C61-89C9-B25DFBF0466C}" presName="parTx" presStyleLbl="revTx" presStyleIdx="2" presStyleCnt="4">
        <dgm:presLayoutVars>
          <dgm:chMax val="0"/>
          <dgm:chPref val="0"/>
        </dgm:presLayoutVars>
      </dgm:prSet>
      <dgm:spPr/>
    </dgm:pt>
    <dgm:pt modelId="{66F04BAD-A9C9-45F8-A8B2-62A91FEDCC94}" type="pres">
      <dgm:prSet presAssocID="{4E03C337-CA1B-489F-A838-794FD620A2D3}" presName="sibTrans" presStyleCnt="0"/>
      <dgm:spPr/>
    </dgm:pt>
    <dgm:pt modelId="{C43DE68D-4837-4122-93CD-9EA6DEB535AF}" type="pres">
      <dgm:prSet presAssocID="{1A068EE1-1599-4CCB-B6E6-7999207314F6}" presName="compNode" presStyleCnt="0"/>
      <dgm:spPr/>
    </dgm:pt>
    <dgm:pt modelId="{9B59EFA0-BFD2-4FF3-B7A6-E1F57C3B3490}" type="pres">
      <dgm:prSet presAssocID="{1A068EE1-1599-4CCB-B6E6-7999207314F6}" presName="bgRect" presStyleLbl="bgShp" presStyleIdx="3" presStyleCnt="4"/>
      <dgm:spPr/>
    </dgm:pt>
    <dgm:pt modelId="{2C94F2BA-7C3D-40A0-9627-CDED7CA00FD7}" type="pres">
      <dgm:prSet presAssocID="{1A068EE1-1599-4CCB-B6E6-7999207314F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</dgm:pt>
    <dgm:pt modelId="{B5867E37-1802-4537-8253-5D203C860593}" type="pres">
      <dgm:prSet presAssocID="{1A068EE1-1599-4CCB-B6E6-7999207314F6}" presName="spaceRect" presStyleCnt="0"/>
      <dgm:spPr/>
    </dgm:pt>
    <dgm:pt modelId="{F96CEB47-8CA8-4278-87DE-9E70ED03154D}" type="pres">
      <dgm:prSet presAssocID="{1A068EE1-1599-4CCB-B6E6-7999207314F6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D9B53D36-E420-4F8F-A4CC-210B3D2AD86C}" type="presOf" srcId="{C63B2B6B-F3A7-44F9-B499-E6E136AC411E}" destId="{21A1064A-FFE2-4EB1-8E93-963C2D59FDAA}" srcOrd="0" destOrd="0" presId="urn:microsoft.com/office/officeart/2018/2/layout/IconVerticalSolidList"/>
    <dgm:cxn modelId="{CAD0A85F-457B-4513-8B80-3A09CAC8EA84}" type="presOf" srcId="{62F9EE53-4B00-4EAB-995A-E501373AAFD9}" destId="{CFC8A748-1652-4222-9AEC-7FBF195A4E2D}" srcOrd="0" destOrd="0" presId="urn:microsoft.com/office/officeart/2018/2/layout/IconVerticalSolidList"/>
    <dgm:cxn modelId="{6C9CA161-2366-42CD-8A80-C6217E47DD5B}" srcId="{C63B2B6B-F3A7-44F9-B499-E6E136AC411E}" destId="{62F9EE53-4B00-4EAB-995A-E501373AAFD9}" srcOrd="1" destOrd="0" parTransId="{95FCE4CD-6970-4303-898A-EA054910C626}" sibTransId="{35BE2129-81D4-4102-830E-68793A712C17}"/>
    <dgm:cxn modelId="{04170191-AB3D-457C-A91B-B8E7F6047524}" srcId="{C63B2B6B-F3A7-44F9-B499-E6E136AC411E}" destId="{59342D10-54D4-4C61-89C9-B25DFBF0466C}" srcOrd="2" destOrd="0" parTransId="{73DA1C13-56AB-4BE2-B1C8-9551DF003379}" sibTransId="{4E03C337-CA1B-489F-A838-794FD620A2D3}"/>
    <dgm:cxn modelId="{FDA204EB-8641-40A4-BEC8-B1DD96DFB782}" type="presOf" srcId="{47B36373-68BE-41BC-A84C-9F7E7BA16208}" destId="{50433C8D-49D7-4BA1-97CB-DFFA898AA1F2}" srcOrd="0" destOrd="0" presId="urn:microsoft.com/office/officeart/2018/2/layout/IconVerticalSolidList"/>
    <dgm:cxn modelId="{6DC68CEC-D795-4C20-A7D3-A54899B14E4C}" srcId="{C63B2B6B-F3A7-44F9-B499-E6E136AC411E}" destId="{47B36373-68BE-41BC-A84C-9F7E7BA16208}" srcOrd="0" destOrd="0" parTransId="{B716696B-8C43-4653-A379-E2D1D00B7AB8}" sibTransId="{385AA17C-6F07-4DAC-8475-AFADDA7EEC93}"/>
    <dgm:cxn modelId="{8AD2F0F4-AA31-4EFF-BD77-6424DF064E13}" type="presOf" srcId="{59342D10-54D4-4C61-89C9-B25DFBF0466C}" destId="{A2B1FD6A-132E-4C91-8A30-30BC28FFE8B7}" srcOrd="0" destOrd="0" presId="urn:microsoft.com/office/officeart/2018/2/layout/IconVerticalSolidList"/>
    <dgm:cxn modelId="{02329AF7-C471-4872-B2C5-3ED0815D88AB}" srcId="{C63B2B6B-F3A7-44F9-B499-E6E136AC411E}" destId="{1A068EE1-1599-4CCB-B6E6-7999207314F6}" srcOrd="3" destOrd="0" parTransId="{C77142FE-D5C4-43AC-8637-74B724CCB6C2}" sibTransId="{CA7DE55D-B215-4919-AE24-2021594F0887}"/>
    <dgm:cxn modelId="{6068BBF8-18F9-4D01-B27F-7388BF12A009}" type="presOf" srcId="{1A068EE1-1599-4CCB-B6E6-7999207314F6}" destId="{F96CEB47-8CA8-4278-87DE-9E70ED03154D}" srcOrd="0" destOrd="0" presId="urn:microsoft.com/office/officeart/2018/2/layout/IconVerticalSolidList"/>
    <dgm:cxn modelId="{640B6FAC-5320-4324-95B7-3F0C48FE4C3D}" type="presParOf" srcId="{21A1064A-FFE2-4EB1-8E93-963C2D59FDAA}" destId="{068439DE-0EE5-4C7E-B640-26977592F128}" srcOrd="0" destOrd="0" presId="urn:microsoft.com/office/officeart/2018/2/layout/IconVerticalSolidList"/>
    <dgm:cxn modelId="{50D8A5AD-EBFA-4BAB-8D3E-97B7CA73F91C}" type="presParOf" srcId="{068439DE-0EE5-4C7E-B640-26977592F128}" destId="{D1F592BC-22AC-44BA-93DA-49B996B3F1EF}" srcOrd="0" destOrd="0" presId="urn:microsoft.com/office/officeart/2018/2/layout/IconVerticalSolidList"/>
    <dgm:cxn modelId="{C5A13F8E-2E60-410A-B011-C99CE94EA0DB}" type="presParOf" srcId="{068439DE-0EE5-4C7E-B640-26977592F128}" destId="{40A7902F-8C56-4D81-BF80-2C87EB52E549}" srcOrd="1" destOrd="0" presId="urn:microsoft.com/office/officeart/2018/2/layout/IconVerticalSolidList"/>
    <dgm:cxn modelId="{9C559FB0-D0F9-4472-8171-94DD220C9167}" type="presParOf" srcId="{068439DE-0EE5-4C7E-B640-26977592F128}" destId="{85B0BC97-71AF-426E-B5CB-12EB98C64DB7}" srcOrd="2" destOrd="0" presId="urn:microsoft.com/office/officeart/2018/2/layout/IconVerticalSolidList"/>
    <dgm:cxn modelId="{8CA04110-78CE-4B4D-A17E-E1146A67A714}" type="presParOf" srcId="{068439DE-0EE5-4C7E-B640-26977592F128}" destId="{50433C8D-49D7-4BA1-97CB-DFFA898AA1F2}" srcOrd="3" destOrd="0" presId="urn:microsoft.com/office/officeart/2018/2/layout/IconVerticalSolidList"/>
    <dgm:cxn modelId="{49E4DFD7-50D9-406F-AE6D-15EEE6EA0A12}" type="presParOf" srcId="{21A1064A-FFE2-4EB1-8E93-963C2D59FDAA}" destId="{480F5367-5D3D-4DD8-B299-100452831395}" srcOrd="1" destOrd="0" presId="urn:microsoft.com/office/officeart/2018/2/layout/IconVerticalSolidList"/>
    <dgm:cxn modelId="{1E52AC85-7A6E-43FD-BF11-AF1718D61A7A}" type="presParOf" srcId="{21A1064A-FFE2-4EB1-8E93-963C2D59FDAA}" destId="{7E4A7B0B-8F60-4DB9-BEAA-4CFAF41BB664}" srcOrd="2" destOrd="0" presId="urn:microsoft.com/office/officeart/2018/2/layout/IconVerticalSolidList"/>
    <dgm:cxn modelId="{3F0BF5BE-781E-4118-A9E0-FC31FF2E81CC}" type="presParOf" srcId="{7E4A7B0B-8F60-4DB9-BEAA-4CFAF41BB664}" destId="{370240AD-2D7C-4E1E-9440-F3077ED173E3}" srcOrd="0" destOrd="0" presId="urn:microsoft.com/office/officeart/2018/2/layout/IconVerticalSolidList"/>
    <dgm:cxn modelId="{7E066166-A2B9-4703-B731-BF98CEB3044F}" type="presParOf" srcId="{7E4A7B0B-8F60-4DB9-BEAA-4CFAF41BB664}" destId="{79FBD09F-E7C5-4000-A420-62563EE823CA}" srcOrd="1" destOrd="0" presId="urn:microsoft.com/office/officeart/2018/2/layout/IconVerticalSolidList"/>
    <dgm:cxn modelId="{4CEAF7C2-4067-475A-B7A4-2D2B09488612}" type="presParOf" srcId="{7E4A7B0B-8F60-4DB9-BEAA-4CFAF41BB664}" destId="{67A7D805-A09C-41E9-9F5F-17EFE9AA6C11}" srcOrd="2" destOrd="0" presId="urn:microsoft.com/office/officeart/2018/2/layout/IconVerticalSolidList"/>
    <dgm:cxn modelId="{25BB3F1C-E457-4E23-AC86-010BBFAF102F}" type="presParOf" srcId="{7E4A7B0B-8F60-4DB9-BEAA-4CFAF41BB664}" destId="{CFC8A748-1652-4222-9AEC-7FBF195A4E2D}" srcOrd="3" destOrd="0" presId="urn:microsoft.com/office/officeart/2018/2/layout/IconVerticalSolidList"/>
    <dgm:cxn modelId="{42487A7F-407D-48B3-AEF1-26AC258B43C7}" type="presParOf" srcId="{21A1064A-FFE2-4EB1-8E93-963C2D59FDAA}" destId="{A3F1902F-2E7A-40D1-8F72-65CBE0D6A6C4}" srcOrd="3" destOrd="0" presId="urn:microsoft.com/office/officeart/2018/2/layout/IconVerticalSolidList"/>
    <dgm:cxn modelId="{4E6113FC-3C0E-4BB8-B8E5-05C3C29C88B5}" type="presParOf" srcId="{21A1064A-FFE2-4EB1-8E93-963C2D59FDAA}" destId="{A88CE128-9627-4421-AE24-CFF6BB6F2DD2}" srcOrd="4" destOrd="0" presId="urn:microsoft.com/office/officeart/2018/2/layout/IconVerticalSolidList"/>
    <dgm:cxn modelId="{95A627EF-23EF-42C2-835E-AE25C6785967}" type="presParOf" srcId="{A88CE128-9627-4421-AE24-CFF6BB6F2DD2}" destId="{ECFEB06D-8D1E-46DF-A80B-77B82F984D67}" srcOrd="0" destOrd="0" presId="urn:microsoft.com/office/officeart/2018/2/layout/IconVerticalSolidList"/>
    <dgm:cxn modelId="{5081D144-0C76-48BB-B472-A9AAD53A591D}" type="presParOf" srcId="{A88CE128-9627-4421-AE24-CFF6BB6F2DD2}" destId="{8EDB409C-93BD-4E20-A979-1D9405C50F7B}" srcOrd="1" destOrd="0" presId="urn:microsoft.com/office/officeart/2018/2/layout/IconVerticalSolidList"/>
    <dgm:cxn modelId="{B1A80BC5-D956-42DA-A021-1D0768BE97E3}" type="presParOf" srcId="{A88CE128-9627-4421-AE24-CFF6BB6F2DD2}" destId="{DCFB08FE-B387-41B3-90C7-B3AADFF675DD}" srcOrd="2" destOrd="0" presId="urn:microsoft.com/office/officeart/2018/2/layout/IconVerticalSolidList"/>
    <dgm:cxn modelId="{6BBCEE36-D9E3-4A5D-A221-F33F165AA212}" type="presParOf" srcId="{A88CE128-9627-4421-AE24-CFF6BB6F2DD2}" destId="{A2B1FD6A-132E-4C91-8A30-30BC28FFE8B7}" srcOrd="3" destOrd="0" presId="urn:microsoft.com/office/officeart/2018/2/layout/IconVerticalSolidList"/>
    <dgm:cxn modelId="{0D87D792-C5F7-4F4E-B834-3E2676382F48}" type="presParOf" srcId="{21A1064A-FFE2-4EB1-8E93-963C2D59FDAA}" destId="{66F04BAD-A9C9-45F8-A8B2-62A91FEDCC94}" srcOrd="5" destOrd="0" presId="urn:microsoft.com/office/officeart/2018/2/layout/IconVerticalSolidList"/>
    <dgm:cxn modelId="{2FE10E91-6164-4CAF-9472-9E769829D619}" type="presParOf" srcId="{21A1064A-FFE2-4EB1-8E93-963C2D59FDAA}" destId="{C43DE68D-4837-4122-93CD-9EA6DEB535AF}" srcOrd="6" destOrd="0" presId="urn:microsoft.com/office/officeart/2018/2/layout/IconVerticalSolidList"/>
    <dgm:cxn modelId="{4B4E575B-956A-4305-AA0C-BF4EE154A1D4}" type="presParOf" srcId="{C43DE68D-4837-4122-93CD-9EA6DEB535AF}" destId="{9B59EFA0-BFD2-4FF3-B7A6-E1F57C3B3490}" srcOrd="0" destOrd="0" presId="urn:microsoft.com/office/officeart/2018/2/layout/IconVerticalSolidList"/>
    <dgm:cxn modelId="{C6AB71EC-15D5-47D2-971E-12C154B75986}" type="presParOf" srcId="{C43DE68D-4837-4122-93CD-9EA6DEB535AF}" destId="{2C94F2BA-7C3D-40A0-9627-CDED7CA00FD7}" srcOrd="1" destOrd="0" presId="urn:microsoft.com/office/officeart/2018/2/layout/IconVerticalSolidList"/>
    <dgm:cxn modelId="{3AFB01A8-D9E8-486F-BC2E-C8372F731556}" type="presParOf" srcId="{C43DE68D-4837-4122-93CD-9EA6DEB535AF}" destId="{B5867E37-1802-4537-8253-5D203C860593}" srcOrd="2" destOrd="0" presId="urn:microsoft.com/office/officeart/2018/2/layout/IconVerticalSolidList"/>
    <dgm:cxn modelId="{00C219A8-652C-4EDC-8946-247EB6E83590}" type="presParOf" srcId="{C43DE68D-4837-4122-93CD-9EA6DEB535AF}" destId="{F96CEB47-8CA8-4278-87DE-9E70ED03154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7F03A9D-99C4-48AA-B470-E64383BFE17D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1C56221-E026-46FB-8D53-4A1A1F87832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Risk scores generated using final model</a:t>
          </a:r>
        </a:p>
      </dgm:t>
    </dgm:pt>
    <dgm:pt modelId="{12C69349-EDF7-446E-91D0-85642A31F819}" cxnId="{01FD5F3F-415F-46A0-A642-FDE8228D7DB4}" type="parTrans">
      <dgm:prSet/>
      <dgm:spPr/>
      <dgm:t>
        <a:bodyPr/>
        <a:lstStyle/>
        <a:p>
          <a:endParaRPr lang="en-US"/>
        </a:p>
      </dgm:t>
    </dgm:pt>
    <dgm:pt modelId="{367A516F-73F3-4323-A62A-0D1E98569F82}" cxnId="{01FD5F3F-415F-46A0-A642-FDE8228D7DB4}" type="sibTrans">
      <dgm:prSet/>
      <dgm:spPr/>
      <dgm:t>
        <a:bodyPr/>
        <a:lstStyle/>
        <a:p>
          <a:endParaRPr lang="en-US"/>
        </a:p>
      </dgm:t>
    </dgm:pt>
    <dgm:pt modelId="{E22B47EB-877F-4CAF-A9A4-31224F41FBC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Outputs saved in RDS, CSV, Excel</a:t>
          </a:r>
        </a:p>
      </dgm:t>
    </dgm:pt>
    <dgm:pt modelId="{DB412820-67D6-4D1B-99C8-4051D0F41C83}" cxnId="{7E6103DD-8198-4120-9446-05DFACFA6F7D}" type="parTrans">
      <dgm:prSet/>
      <dgm:spPr/>
      <dgm:t>
        <a:bodyPr/>
        <a:lstStyle/>
        <a:p>
          <a:endParaRPr lang="en-US"/>
        </a:p>
      </dgm:t>
    </dgm:pt>
    <dgm:pt modelId="{0026DC5E-6A65-4DC3-87B3-B73884ECF2A3}" cxnId="{7E6103DD-8198-4120-9446-05DFACFA6F7D}" type="sibTrans">
      <dgm:prSet/>
      <dgm:spPr/>
      <dgm:t>
        <a:bodyPr/>
        <a:lstStyle/>
        <a:p>
          <a:endParaRPr lang="en-US"/>
        </a:p>
      </dgm:t>
    </dgm:pt>
    <dgm:pt modelId="{26A35B27-6134-4A46-8B04-2788BC9A56F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Linked to Customer IDs for traceability</a:t>
          </a:r>
        </a:p>
      </dgm:t>
    </dgm:pt>
    <dgm:pt modelId="{2F7149DB-8D82-4C48-ABB4-81587D327B22}" cxnId="{5110C995-CCD2-4BDB-BF03-95AA8D9DDB57}" type="parTrans">
      <dgm:prSet/>
      <dgm:spPr/>
      <dgm:t>
        <a:bodyPr/>
        <a:lstStyle/>
        <a:p>
          <a:endParaRPr lang="en-US"/>
        </a:p>
      </dgm:t>
    </dgm:pt>
    <dgm:pt modelId="{69FBDF60-62A6-475C-A4CE-05FED2AC80CA}" cxnId="{5110C995-CCD2-4BDB-BF03-95AA8D9DDB57}" type="sibTrans">
      <dgm:prSet/>
      <dgm:spPr/>
      <dgm:t>
        <a:bodyPr/>
        <a:lstStyle/>
        <a:p>
          <a:endParaRPr lang="en-US"/>
        </a:p>
      </dgm:t>
    </dgm:pt>
    <dgm:pt modelId="{E6CFAC08-1ABA-446C-A6B4-FACA688C18F0}" type="pres">
      <dgm:prSet presAssocID="{C7F03A9D-99C4-48AA-B470-E64383BFE17D}" presName="root" presStyleCnt="0">
        <dgm:presLayoutVars>
          <dgm:dir/>
          <dgm:resizeHandles val="exact"/>
        </dgm:presLayoutVars>
      </dgm:prSet>
      <dgm:spPr/>
    </dgm:pt>
    <dgm:pt modelId="{80DAA0E2-29C8-40CC-AC56-426AE1D28B74}" type="pres">
      <dgm:prSet presAssocID="{91C56221-E026-46FB-8D53-4A1A1F87832E}" presName="compNode" presStyleCnt="0"/>
      <dgm:spPr/>
    </dgm:pt>
    <dgm:pt modelId="{CEAAA991-71F9-4DC5-9A7F-F3B1C18790CA}" type="pres">
      <dgm:prSet presAssocID="{91C56221-E026-46FB-8D53-4A1A1F87832E}" presName="iconRect" presStyleLbl="node1" presStyleIdx="0" presStyleCnt="3" custScaleX="82101" custScaleY="7476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</dgm:pt>
    <dgm:pt modelId="{548FD389-3250-4C3F-A8D6-BEACA45F91E2}" type="pres">
      <dgm:prSet presAssocID="{91C56221-E026-46FB-8D53-4A1A1F87832E}" presName="spaceRect" presStyleCnt="0"/>
      <dgm:spPr/>
    </dgm:pt>
    <dgm:pt modelId="{9453E2DE-1832-44CD-A67F-DEFDDE9FA17E}" type="pres">
      <dgm:prSet presAssocID="{91C56221-E026-46FB-8D53-4A1A1F87832E}" presName="textRect" presStyleLbl="revTx" presStyleIdx="0" presStyleCnt="3">
        <dgm:presLayoutVars>
          <dgm:chMax val="1"/>
          <dgm:chPref val="1"/>
        </dgm:presLayoutVars>
      </dgm:prSet>
      <dgm:spPr/>
    </dgm:pt>
    <dgm:pt modelId="{0CDDF1D3-C5BF-4684-A62B-77EAF012233D}" type="pres">
      <dgm:prSet presAssocID="{367A516F-73F3-4323-A62A-0D1E98569F82}" presName="sibTrans" presStyleCnt="0"/>
      <dgm:spPr/>
    </dgm:pt>
    <dgm:pt modelId="{CA623981-1B57-4996-9508-DF77E924C7C8}" type="pres">
      <dgm:prSet presAssocID="{E22B47EB-877F-4CAF-A9A4-31224F41FBC6}" presName="compNode" presStyleCnt="0"/>
      <dgm:spPr/>
    </dgm:pt>
    <dgm:pt modelId="{DE0F5758-0563-4478-82DD-91BB8BA44DFB}" type="pres">
      <dgm:prSet presAssocID="{E22B47EB-877F-4CAF-A9A4-31224F41FBC6}" presName="iconRect" presStyleLbl="node1" presStyleIdx="1" presStyleCnt="3" custScaleX="72748" custScaleY="7615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</dgm:pt>
    <dgm:pt modelId="{74E1F4A7-A004-4E04-8682-71ABF0115756}" type="pres">
      <dgm:prSet presAssocID="{E22B47EB-877F-4CAF-A9A4-31224F41FBC6}" presName="spaceRect" presStyleCnt="0"/>
      <dgm:spPr/>
    </dgm:pt>
    <dgm:pt modelId="{3268298F-7561-4574-A3D0-1EE0A75531CC}" type="pres">
      <dgm:prSet presAssocID="{E22B47EB-877F-4CAF-A9A4-31224F41FBC6}" presName="textRect" presStyleLbl="revTx" presStyleIdx="1" presStyleCnt="3">
        <dgm:presLayoutVars>
          <dgm:chMax val="1"/>
          <dgm:chPref val="1"/>
        </dgm:presLayoutVars>
      </dgm:prSet>
      <dgm:spPr/>
    </dgm:pt>
    <dgm:pt modelId="{241A94CB-9F64-459B-B694-2B28C1DE8CAA}" type="pres">
      <dgm:prSet presAssocID="{0026DC5E-6A65-4DC3-87B3-B73884ECF2A3}" presName="sibTrans" presStyleCnt="0"/>
      <dgm:spPr/>
    </dgm:pt>
    <dgm:pt modelId="{8486CBCC-16EC-4B41-8973-7A6CC4E38822}" type="pres">
      <dgm:prSet presAssocID="{26A35B27-6134-4A46-8B04-2788BC9A56F4}" presName="compNode" presStyleCnt="0"/>
      <dgm:spPr/>
    </dgm:pt>
    <dgm:pt modelId="{FDA5C1CB-8815-4AEB-AF57-08B36A83BA71}" type="pres">
      <dgm:prSet presAssocID="{26A35B27-6134-4A46-8B04-2788BC9A56F4}" presName="iconRect" presStyleLbl="node1" presStyleIdx="2" presStyleCnt="3" custScaleX="56120" custScaleY="62617" custLinFactNeighborY="1000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</dgm:pt>
    <dgm:pt modelId="{3DAC86BB-9E67-45B1-8815-C994963ED623}" type="pres">
      <dgm:prSet presAssocID="{26A35B27-6134-4A46-8B04-2788BC9A56F4}" presName="spaceRect" presStyleCnt="0"/>
      <dgm:spPr/>
    </dgm:pt>
    <dgm:pt modelId="{7BFA6A99-FFCF-4FA3-A3E7-F3D3DBA5F080}" type="pres">
      <dgm:prSet presAssocID="{26A35B27-6134-4A46-8B04-2788BC9A56F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B521708-7D1F-4240-A6AE-3095B7B75C16}" type="presOf" srcId="{C7F03A9D-99C4-48AA-B470-E64383BFE17D}" destId="{E6CFAC08-1ABA-446C-A6B4-FACA688C18F0}" srcOrd="0" destOrd="0" presId="urn:microsoft.com/office/officeart/2018/2/layout/IconLabelList"/>
    <dgm:cxn modelId="{01FD5F3F-415F-46A0-A642-FDE8228D7DB4}" srcId="{C7F03A9D-99C4-48AA-B470-E64383BFE17D}" destId="{91C56221-E026-46FB-8D53-4A1A1F87832E}" srcOrd="0" destOrd="0" parTransId="{12C69349-EDF7-446E-91D0-85642A31F819}" sibTransId="{367A516F-73F3-4323-A62A-0D1E98569F82}"/>
    <dgm:cxn modelId="{BD0EC390-66C8-435F-A18C-21B484F3A612}" type="presOf" srcId="{E22B47EB-877F-4CAF-A9A4-31224F41FBC6}" destId="{3268298F-7561-4574-A3D0-1EE0A75531CC}" srcOrd="0" destOrd="0" presId="urn:microsoft.com/office/officeart/2018/2/layout/IconLabelList"/>
    <dgm:cxn modelId="{5110C995-CCD2-4BDB-BF03-95AA8D9DDB57}" srcId="{C7F03A9D-99C4-48AA-B470-E64383BFE17D}" destId="{26A35B27-6134-4A46-8B04-2788BC9A56F4}" srcOrd="2" destOrd="0" parTransId="{2F7149DB-8D82-4C48-ABB4-81587D327B22}" sibTransId="{69FBDF60-62A6-475C-A4CE-05FED2AC80CA}"/>
    <dgm:cxn modelId="{6529079A-0890-4D4D-BDB2-53DF487E92A5}" type="presOf" srcId="{26A35B27-6134-4A46-8B04-2788BC9A56F4}" destId="{7BFA6A99-FFCF-4FA3-A3E7-F3D3DBA5F080}" srcOrd="0" destOrd="0" presId="urn:microsoft.com/office/officeart/2018/2/layout/IconLabelList"/>
    <dgm:cxn modelId="{3CE444B2-045E-4252-B4F7-78DEB98F8E40}" type="presOf" srcId="{91C56221-E026-46FB-8D53-4A1A1F87832E}" destId="{9453E2DE-1832-44CD-A67F-DEFDDE9FA17E}" srcOrd="0" destOrd="0" presId="urn:microsoft.com/office/officeart/2018/2/layout/IconLabelList"/>
    <dgm:cxn modelId="{7E6103DD-8198-4120-9446-05DFACFA6F7D}" srcId="{C7F03A9D-99C4-48AA-B470-E64383BFE17D}" destId="{E22B47EB-877F-4CAF-A9A4-31224F41FBC6}" srcOrd="1" destOrd="0" parTransId="{DB412820-67D6-4D1B-99C8-4051D0F41C83}" sibTransId="{0026DC5E-6A65-4DC3-87B3-B73884ECF2A3}"/>
    <dgm:cxn modelId="{4D8DDE72-04C0-4DCA-98F8-87496256AE24}" type="presParOf" srcId="{E6CFAC08-1ABA-446C-A6B4-FACA688C18F0}" destId="{80DAA0E2-29C8-40CC-AC56-426AE1D28B74}" srcOrd="0" destOrd="0" presId="urn:microsoft.com/office/officeart/2018/2/layout/IconLabelList"/>
    <dgm:cxn modelId="{6224D64D-51B4-4B10-9789-B2681D37D53D}" type="presParOf" srcId="{80DAA0E2-29C8-40CC-AC56-426AE1D28B74}" destId="{CEAAA991-71F9-4DC5-9A7F-F3B1C18790CA}" srcOrd="0" destOrd="0" presId="urn:microsoft.com/office/officeart/2018/2/layout/IconLabelList"/>
    <dgm:cxn modelId="{68620C64-9503-4CCC-9CAC-FEAC27DA251F}" type="presParOf" srcId="{80DAA0E2-29C8-40CC-AC56-426AE1D28B74}" destId="{548FD389-3250-4C3F-A8D6-BEACA45F91E2}" srcOrd="1" destOrd="0" presId="urn:microsoft.com/office/officeart/2018/2/layout/IconLabelList"/>
    <dgm:cxn modelId="{9C558E76-273D-4D63-BA73-3767FF4BB0BA}" type="presParOf" srcId="{80DAA0E2-29C8-40CC-AC56-426AE1D28B74}" destId="{9453E2DE-1832-44CD-A67F-DEFDDE9FA17E}" srcOrd="2" destOrd="0" presId="urn:microsoft.com/office/officeart/2018/2/layout/IconLabelList"/>
    <dgm:cxn modelId="{7172B22B-3B06-40F4-9378-7A4608CC479E}" type="presParOf" srcId="{E6CFAC08-1ABA-446C-A6B4-FACA688C18F0}" destId="{0CDDF1D3-C5BF-4684-A62B-77EAF012233D}" srcOrd="1" destOrd="0" presId="urn:microsoft.com/office/officeart/2018/2/layout/IconLabelList"/>
    <dgm:cxn modelId="{4A3ACC81-8E56-4FA1-BBE7-84024C735895}" type="presParOf" srcId="{E6CFAC08-1ABA-446C-A6B4-FACA688C18F0}" destId="{CA623981-1B57-4996-9508-DF77E924C7C8}" srcOrd="2" destOrd="0" presId="urn:microsoft.com/office/officeart/2018/2/layout/IconLabelList"/>
    <dgm:cxn modelId="{C8F3D943-F385-4DAD-9CFD-DE12C8DFBB84}" type="presParOf" srcId="{CA623981-1B57-4996-9508-DF77E924C7C8}" destId="{DE0F5758-0563-4478-82DD-91BB8BA44DFB}" srcOrd="0" destOrd="0" presId="urn:microsoft.com/office/officeart/2018/2/layout/IconLabelList"/>
    <dgm:cxn modelId="{3AD30326-214F-4D04-B472-AD6340EFB482}" type="presParOf" srcId="{CA623981-1B57-4996-9508-DF77E924C7C8}" destId="{74E1F4A7-A004-4E04-8682-71ABF0115756}" srcOrd="1" destOrd="0" presId="urn:microsoft.com/office/officeart/2018/2/layout/IconLabelList"/>
    <dgm:cxn modelId="{936A9B6A-733D-4691-A2CB-7A170039330F}" type="presParOf" srcId="{CA623981-1B57-4996-9508-DF77E924C7C8}" destId="{3268298F-7561-4574-A3D0-1EE0A75531CC}" srcOrd="2" destOrd="0" presId="urn:microsoft.com/office/officeart/2018/2/layout/IconLabelList"/>
    <dgm:cxn modelId="{40E5144C-D1AA-4629-A7D1-2ECA96573CEA}" type="presParOf" srcId="{E6CFAC08-1ABA-446C-A6B4-FACA688C18F0}" destId="{241A94CB-9F64-459B-B694-2B28C1DE8CAA}" srcOrd="3" destOrd="0" presId="urn:microsoft.com/office/officeart/2018/2/layout/IconLabelList"/>
    <dgm:cxn modelId="{0C683C26-D4FF-4914-84ED-E7B9431CD37B}" type="presParOf" srcId="{E6CFAC08-1ABA-446C-A6B4-FACA688C18F0}" destId="{8486CBCC-16EC-4B41-8973-7A6CC4E38822}" srcOrd="4" destOrd="0" presId="urn:microsoft.com/office/officeart/2018/2/layout/IconLabelList"/>
    <dgm:cxn modelId="{212C2DD7-0AE5-473E-8AC0-B51290E2B86F}" type="presParOf" srcId="{8486CBCC-16EC-4B41-8973-7A6CC4E38822}" destId="{FDA5C1CB-8815-4AEB-AF57-08B36A83BA71}" srcOrd="0" destOrd="0" presId="urn:microsoft.com/office/officeart/2018/2/layout/IconLabelList"/>
    <dgm:cxn modelId="{9260F621-827F-4AE3-94B7-AF34D81CC157}" type="presParOf" srcId="{8486CBCC-16EC-4B41-8973-7A6CC4E38822}" destId="{3DAC86BB-9E67-45B1-8815-C994963ED623}" srcOrd="1" destOrd="0" presId="urn:microsoft.com/office/officeart/2018/2/layout/IconLabelList"/>
    <dgm:cxn modelId="{0A4E4774-9122-4F4B-A5E2-99B115E2A973}" type="presParOf" srcId="{8486CBCC-16EC-4B41-8973-7A6CC4E38822}" destId="{7BFA6A99-FFCF-4FA3-A3E7-F3D3DBA5F08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724336AD-C4DD-4308-B216-F2F6BC4A497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7AD2B1-525A-4C5F-8ADD-4FD52DA0663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Random Forest had best accuracy and interpretability</a:t>
          </a:r>
        </a:p>
      </dgm:t>
    </dgm:pt>
    <dgm:pt modelId="{B54C8112-DA1D-4B5C-ACAD-74B3A4507A3D}" cxnId="{F94C22D7-3EF0-4FFC-9672-7D9D63204AC6}" type="parTrans">
      <dgm:prSet/>
      <dgm:spPr/>
      <dgm:t>
        <a:bodyPr/>
        <a:lstStyle/>
        <a:p>
          <a:endParaRPr lang="en-US"/>
        </a:p>
      </dgm:t>
    </dgm:pt>
    <dgm:pt modelId="{725ECB12-2C74-4D2A-94DE-4481AC234679}" cxnId="{F94C22D7-3EF0-4FFC-9672-7D9D63204AC6}" type="sibTrans">
      <dgm:prSet/>
      <dgm:spPr/>
      <dgm:t>
        <a:bodyPr/>
        <a:lstStyle/>
        <a:p>
          <a:endParaRPr lang="en-US"/>
        </a:p>
      </dgm:t>
    </dgm:pt>
    <dgm:pt modelId="{61A6534F-83DA-49A3-A174-51CE5E9B8A3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Model generalized well to unseen data</a:t>
          </a:r>
        </a:p>
      </dgm:t>
    </dgm:pt>
    <dgm:pt modelId="{09B3E0E8-7A5B-4708-AFFD-47BB3DB1BA51}" cxnId="{3D3B2962-EF6B-4496-9DE8-11D4FA28014A}" type="parTrans">
      <dgm:prSet/>
      <dgm:spPr/>
      <dgm:t>
        <a:bodyPr/>
        <a:lstStyle/>
        <a:p>
          <a:endParaRPr lang="en-US"/>
        </a:p>
      </dgm:t>
    </dgm:pt>
    <dgm:pt modelId="{474346EC-BE20-4994-919C-2F0B79334F2C}" cxnId="{3D3B2962-EF6B-4496-9DE8-11D4FA28014A}" type="sibTrans">
      <dgm:prSet/>
      <dgm:spPr/>
      <dgm:t>
        <a:bodyPr/>
        <a:lstStyle/>
        <a:p>
          <a:endParaRPr lang="en-US"/>
        </a:p>
      </dgm:t>
    </dgm:pt>
    <dgm:pt modelId="{DFE063B3-1BF6-4F4D-8BDD-607B96A8B7A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Suitable for real-world credit risk systems</a:t>
          </a:r>
        </a:p>
      </dgm:t>
    </dgm:pt>
    <dgm:pt modelId="{9D03E331-A85A-49A4-A131-B2612A03B39C}" cxnId="{A26AF5A0-F0DF-40BD-A908-EFDBF64A7F40}" type="parTrans">
      <dgm:prSet/>
      <dgm:spPr/>
      <dgm:t>
        <a:bodyPr/>
        <a:lstStyle/>
        <a:p>
          <a:endParaRPr lang="en-US"/>
        </a:p>
      </dgm:t>
    </dgm:pt>
    <dgm:pt modelId="{5841A2C2-BCFD-42BE-B82B-E780B843A3AA}" cxnId="{A26AF5A0-F0DF-40BD-A908-EFDBF64A7F40}" type="sibTrans">
      <dgm:prSet/>
      <dgm:spPr/>
      <dgm:t>
        <a:bodyPr/>
        <a:lstStyle/>
        <a:p>
          <a:endParaRPr lang="en-US"/>
        </a:p>
      </dgm:t>
    </dgm:pt>
    <dgm:pt modelId="{C6A75852-02EC-4012-B146-5B193F197B01}" type="pres">
      <dgm:prSet presAssocID="{724336AD-C4DD-4308-B216-F2F6BC4A497D}" presName="root" presStyleCnt="0">
        <dgm:presLayoutVars>
          <dgm:dir/>
          <dgm:resizeHandles val="exact"/>
        </dgm:presLayoutVars>
      </dgm:prSet>
      <dgm:spPr/>
    </dgm:pt>
    <dgm:pt modelId="{B9035621-0B39-49E4-9C16-54848B21DD4B}" type="pres">
      <dgm:prSet presAssocID="{217AD2B1-525A-4C5F-8ADD-4FD52DA06636}" presName="compNode" presStyleCnt="0"/>
      <dgm:spPr/>
    </dgm:pt>
    <dgm:pt modelId="{07AE1C2F-0A0C-463C-A4A8-BF9FBC17FB13}" type="pres">
      <dgm:prSet presAssocID="{217AD2B1-525A-4C5F-8ADD-4FD52DA06636}" presName="bgRect" presStyleLbl="bgShp" presStyleIdx="0" presStyleCnt="3"/>
      <dgm:spPr/>
    </dgm:pt>
    <dgm:pt modelId="{B97B7AD3-AB97-4817-9C60-0B2914CB0ED2}" type="pres">
      <dgm:prSet presAssocID="{217AD2B1-525A-4C5F-8ADD-4FD52DA0663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</dgm:pt>
    <dgm:pt modelId="{9DDA042C-4695-4272-809E-3C5B42897F5D}" type="pres">
      <dgm:prSet presAssocID="{217AD2B1-525A-4C5F-8ADD-4FD52DA06636}" presName="spaceRect" presStyleCnt="0"/>
      <dgm:spPr/>
    </dgm:pt>
    <dgm:pt modelId="{06D1C074-168F-478F-8C39-D5783C902E7E}" type="pres">
      <dgm:prSet presAssocID="{217AD2B1-525A-4C5F-8ADD-4FD52DA06636}" presName="parTx" presStyleLbl="revTx" presStyleIdx="0" presStyleCnt="3">
        <dgm:presLayoutVars>
          <dgm:chMax val="0"/>
          <dgm:chPref val="0"/>
        </dgm:presLayoutVars>
      </dgm:prSet>
      <dgm:spPr/>
    </dgm:pt>
    <dgm:pt modelId="{159D0303-7317-4C6D-8DD7-6C4BD4451D3F}" type="pres">
      <dgm:prSet presAssocID="{725ECB12-2C74-4D2A-94DE-4481AC234679}" presName="sibTrans" presStyleCnt="0"/>
      <dgm:spPr/>
    </dgm:pt>
    <dgm:pt modelId="{178E0810-095B-4836-839E-5E3DED107C8A}" type="pres">
      <dgm:prSet presAssocID="{61A6534F-83DA-49A3-A174-51CE5E9B8A39}" presName="compNode" presStyleCnt="0"/>
      <dgm:spPr/>
    </dgm:pt>
    <dgm:pt modelId="{2329515F-4F07-4FA9-B364-59AC6716B5D8}" type="pres">
      <dgm:prSet presAssocID="{61A6534F-83DA-49A3-A174-51CE5E9B8A39}" presName="bgRect" presStyleLbl="bgShp" presStyleIdx="1" presStyleCnt="3"/>
      <dgm:spPr/>
    </dgm:pt>
    <dgm:pt modelId="{6A613A8B-7E52-40F0-9FFB-AFE85E0B8C76}" type="pres">
      <dgm:prSet presAssocID="{61A6534F-83DA-49A3-A174-51CE5E9B8A3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</dgm:pt>
    <dgm:pt modelId="{501FCC9A-695F-4529-B1A4-4EE7A3129457}" type="pres">
      <dgm:prSet presAssocID="{61A6534F-83DA-49A3-A174-51CE5E9B8A39}" presName="spaceRect" presStyleCnt="0"/>
      <dgm:spPr/>
    </dgm:pt>
    <dgm:pt modelId="{D4408F04-2CA4-48C9-80D2-102CA6BB4521}" type="pres">
      <dgm:prSet presAssocID="{61A6534F-83DA-49A3-A174-51CE5E9B8A39}" presName="parTx" presStyleLbl="revTx" presStyleIdx="1" presStyleCnt="3">
        <dgm:presLayoutVars>
          <dgm:chMax val="0"/>
          <dgm:chPref val="0"/>
        </dgm:presLayoutVars>
      </dgm:prSet>
      <dgm:spPr/>
    </dgm:pt>
    <dgm:pt modelId="{01EF1410-1DA3-471D-8FEB-62A4D8998873}" type="pres">
      <dgm:prSet presAssocID="{474346EC-BE20-4994-919C-2F0B79334F2C}" presName="sibTrans" presStyleCnt="0"/>
      <dgm:spPr/>
    </dgm:pt>
    <dgm:pt modelId="{E95D3C4A-1934-42FE-9005-7F0D63C0E739}" type="pres">
      <dgm:prSet presAssocID="{DFE063B3-1BF6-4F4D-8BDD-607B96A8B7AD}" presName="compNode" presStyleCnt="0"/>
      <dgm:spPr/>
    </dgm:pt>
    <dgm:pt modelId="{4471A750-6EEF-4A1E-9FAE-6A0EBEBCBBBF}" type="pres">
      <dgm:prSet presAssocID="{DFE063B3-1BF6-4F4D-8BDD-607B96A8B7AD}" presName="bgRect" presStyleLbl="bgShp" presStyleIdx="2" presStyleCnt="3"/>
      <dgm:spPr/>
    </dgm:pt>
    <dgm:pt modelId="{8D8D3EE6-EC52-4C17-8EE5-E60CD69D73F0}" type="pres">
      <dgm:prSet presAssocID="{DFE063B3-1BF6-4F4D-8BDD-607B96A8B7A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</dgm:pt>
    <dgm:pt modelId="{04D66A94-D961-481B-B4C4-263F2E0D8420}" type="pres">
      <dgm:prSet presAssocID="{DFE063B3-1BF6-4F4D-8BDD-607B96A8B7AD}" presName="spaceRect" presStyleCnt="0"/>
      <dgm:spPr/>
    </dgm:pt>
    <dgm:pt modelId="{721AEEF0-0BFD-466D-8268-52E22A2010C8}" type="pres">
      <dgm:prSet presAssocID="{DFE063B3-1BF6-4F4D-8BDD-607B96A8B7A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3D3B2962-EF6B-4496-9DE8-11D4FA28014A}" srcId="{724336AD-C4DD-4308-B216-F2F6BC4A497D}" destId="{61A6534F-83DA-49A3-A174-51CE5E9B8A39}" srcOrd="1" destOrd="0" parTransId="{09B3E0E8-7A5B-4708-AFFD-47BB3DB1BA51}" sibTransId="{474346EC-BE20-4994-919C-2F0B79334F2C}"/>
    <dgm:cxn modelId="{DCFAC870-716D-4B31-AB5F-74C8F467C2A2}" type="presOf" srcId="{61A6534F-83DA-49A3-A174-51CE5E9B8A39}" destId="{D4408F04-2CA4-48C9-80D2-102CA6BB4521}" srcOrd="0" destOrd="0" presId="urn:microsoft.com/office/officeart/2018/2/layout/IconVerticalSolidList"/>
    <dgm:cxn modelId="{2A0BF68F-9B91-414D-AA34-2EE59B4DFDE7}" type="presOf" srcId="{217AD2B1-525A-4C5F-8ADD-4FD52DA06636}" destId="{06D1C074-168F-478F-8C39-D5783C902E7E}" srcOrd="0" destOrd="0" presId="urn:microsoft.com/office/officeart/2018/2/layout/IconVerticalSolidList"/>
    <dgm:cxn modelId="{A26AF5A0-F0DF-40BD-A908-EFDBF64A7F40}" srcId="{724336AD-C4DD-4308-B216-F2F6BC4A497D}" destId="{DFE063B3-1BF6-4F4D-8BDD-607B96A8B7AD}" srcOrd="2" destOrd="0" parTransId="{9D03E331-A85A-49A4-A131-B2612A03B39C}" sibTransId="{5841A2C2-BCFD-42BE-B82B-E780B843A3AA}"/>
    <dgm:cxn modelId="{392680CA-AC11-40FB-B437-9CA0F74BEE96}" type="presOf" srcId="{DFE063B3-1BF6-4F4D-8BDD-607B96A8B7AD}" destId="{721AEEF0-0BFD-466D-8268-52E22A2010C8}" srcOrd="0" destOrd="0" presId="urn:microsoft.com/office/officeart/2018/2/layout/IconVerticalSolidList"/>
    <dgm:cxn modelId="{37F539D4-65D2-4BB7-8206-40A77C8B6A4C}" type="presOf" srcId="{724336AD-C4DD-4308-B216-F2F6BC4A497D}" destId="{C6A75852-02EC-4012-B146-5B193F197B01}" srcOrd="0" destOrd="0" presId="urn:microsoft.com/office/officeart/2018/2/layout/IconVerticalSolidList"/>
    <dgm:cxn modelId="{F94C22D7-3EF0-4FFC-9672-7D9D63204AC6}" srcId="{724336AD-C4DD-4308-B216-F2F6BC4A497D}" destId="{217AD2B1-525A-4C5F-8ADD-4FD52DA06636}" srcOrd="0" destOrd="0" parTransId="{B54C8112-DA1D-4B5C-ACAD-74B3A4507A3D}" sibTransId="{725ECB12-2C74-4D2A-94DE-4481AC234679}"/>
    <dgm:cxn modelId="{38A6CE70-A507-4A79-B006-70AE644F7B6F}" type="presParOf" srcId="{C6A75852-02EC-4012-B146-5B193F197B01}" destId="{B9035621-0B39-49E4-9C16-54848B21DD4B}" srcOrd="0" destOrd="0" presId="urn:microsoft.com/office/officeart/2018/2/layout/IconVerticalSolidList"/>
    <dgm:cxn modelId="{BCD01EB2-F863-4DA4-A925-7ED37E32F710}" type="presParOf" srcId="{B9035621-0B39-49E4-9C16-54848B21DD4B}" destId="{07AE1C2F-0A0C-463C-A4A8-BF9FBC17FB13}" srcOrd="0" destOrd="0" presId="urn:microsoft.com/office/officeart/2018/2/layout/IconVerticalSolidList"/>
    <dgm:cxn modelId="{CDBCB002-6E17-4A4C-AD34-DCE3D00D148F}" type="presParOf" srcId="{B9035621-0B39-49E4-9C16-54848B21DD4B}" destId="{B97B7AD3-AB97-4817-9C60-0B2914CB0ED2}" srcOrd="1" destOrd="0" presId="urn:microsoft.com/office/officeart/2018/2/layout/IconVerticalSolidList"/>
    <dgm:cxn modelId="{F7EDD562-8AF0-4AEE-BD50-AF0A0E8AD6C9}" type="presParOf" srcId="{B9035621-0B39-49E4-9C16-54848B21DD4B}" destId="{9DDA042C-4695-4272-809E-3C5B42897F5D}" srcOrd="2" destOrd="0" presId="urn:microsoft.com/office/officeart/2018/2/layout/IconVerticalSolidList"/>
    <dgm:cxn modelId="{8CB77FE1-C3BF-4A93-93ED-CACC372F059B}" type="presParOf" srcId="{B9035621-0B39-49E4-9C16-54848B21DD4B}" destId="{06D1C074-168F-478F-8C39-D5783C902E7E}" srcOrd="3" destOrd="0" presId="urn:microsoft.com/office/officeart/2018/2/layout/IconVerticalSolidList"/>
    <dgm:cxn modelId="{36637CC8-0012-46C6-BDE6-448927340238}" type="presParOf" srcId="{C6A75852-02EC-4012-B146-5B193F197B01}" destId="{159D0303-7317-4C6D-8DD7-6C4BD4451D3F}" srcOrd="1" destOrd="0" presId="urn:microsoft.com/office/officeart/2018/2/layout/IconVerticalSolidList"/>
    <dgm:cxn modelId="{51959E99-AC76-449E-8CE9-EC73483A76E6}" type="presParOf" srcId="{C6A75852-02EC-4012-B146-5B193F197B01}" destId="{178E0810-095B-4836-839E-5E3DED107C8A}" srcOrd="2" destOrd="0" presId="urn:microsoft.com/office/officeart/2018/2/layout/IconVerticalSolidList"/>
    <dgm:cxn modelId="{D27221BD-9205-453C-B38E-B24726CB49FB}" type="presParOf" srcId="{178E0810-095B-4836-839E-5E3DED107C8A}" destId="{2329515F-4F07-4FA9-B364-59AC6716B5D8}" srcOrd="0" destOrd="0" presId="urn:microsoft.com/office/officeart/2018/2/layout/IconVerticalSolidList"/>
    <dgm:cxn modelId="{BE0C8672-5274-4141-860B-2F2E26FA8948}" type="presParOf" srcId="{178E0810-095B-4836-839E-5E3DED107C8A}" destId="{6A613A8B-7E52-40F0-9FFB-AFE85E0B8C76}" srcOrd="1" destOrd="0" presId="urn:microsoft.com/office/officeart/2018/2/layout/IconVerticalSolidList"/>
    <dgm:cxn modelId="{91EA02CB-01FD-4AA8-A14C-F64423DE771E}" type="presParOf" srcId="{178E0810-095B-4836-839E-5E3DED107C8A}" destId="{501FCC9A-695F-4529-B1A4-4EE7A3129457}" srcOrd="2" destOrd="0" presId="urn:microsoft.com/office/officeart/2018/2/layout/IconVerticalSolidList"/>
    <dgm:cxn modelId="{BAD2F87B-F5DB-4BC4-94CE-38A6C3AC9955}" type="presParOf" srcId="{178E0810-095B-4836-839E-5E3DED107C8A}" destId="{D4408F04-2CA4-48C9-80D2-102CA6BB4521}" srcOrd="3" destOrd="0" presId="urn:microsoft.com/office/officeart/2018/2/layout/IconVerticalSolidList"/>
    <dgm:cxn modelId="{267EC732-72E7-4DD5-8EB3-D057F7055C33}" type="presParOf" srcId="{C6A75852-02EC-4012-B146-5B193F197B01}" destId="{01EF1410-1DA3-471D-8FEB-62A4D8998873}" srcOrd="3" destOrd="0" presId="urn:microsoft.com/office/officeart/2018/2/layout/IconVerticalSolidList"/>
    <dgm:cxn modelId="{AB0DF933-0C66-4880-9D35-D7490EC72838}" type="presParOf" srcId="{C6A75852-02EC-4012-B146-5B193F197B01}" destId="{E95D3C4A-1934-42FE-9005-7F0D63C0E739}" srcOrd="4" destOrd="0" presId="urn:microsoft.com/office/officeart/2018/2/layout/IconVerticalSolidList"/>
    <dgm:cxn modelId="{AA034ACA-E42D-4C1F-B36A-926E34241355}" type="presParOf" srcId="{E95D3C4A-1934-42FE-9005-7F0D63C0E739}" destId="{4471A750-6EEF-4A1E-9FAE-6A0EBEBCBBBF}" srcOrd="0" destOrd="0" presId="urn:microsoft.com/office/officeart/2018/2/layout/IconVerticalSolidList"/>
    <dgm:cxn modelId="{3C9E20AB-B4FC-4623-888E-78A4F6954DA5}" type="presParOf" srcId="{E95D3C4A-1934-42FE-9005-7F0D63C0E739}" destId="{8D8D3EE6-EC52-4C17-8EE5-E60CD69D73F0}" srcOrd="1" destOrd="0" presId="urn:microsoft.com/office/officeart/2018/2/layout/IconVerticalSolidList"/>
    <dgm:cxn modelId="{3418F18E-07AC-422A-93E1-11985A9EDF75}" type="presParOf" srcId="{E95D3C4A-1934-42FE-9005-7F0D63C0E739}" destId="{04D66A94-D961-481B-B4C4-263F2E0D8420}" srcOrd="2" destOrd="0" presId="urn:microsoft.com/office/officeart/2018/2/layout/IconVerticalSolidList"/>
    <dgm:cxn modelId="{C5EF0AA7-16B7-4924-9F7D-3E3F929E2A52}" type="presParOf" srcId="{E95D3C4A-1934-42FE-9005-7F0D63C0E739}" destId="{721AEEF0-0BFD-466D-8268-52E22A2010C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5356832-0031-4CAA-92C2-FB9F2E0F3ACE}" type="doc">
      <dgm:prSet loTypeId="urn:microsoft.com/office/officeart/2016/7/layout/VerticalDownArrowProcess" loCatId="process" qsTypeId="urn:microsoft.com/office/officeart/2005/8/quickstyle/simple5" qsCatId="simple" csTypeId="urn:microsoft.com/office/officeart/2005/8/colors/accent0_1" csCatId="mainScheme"/>
      <dgm:spPr/>
      <dgm:t>
        <a:bodyPr/>
        <a:lstStyle/>
        <a:p>
          <a:endParaRPr lang="en-US"/>
        </a:p>
      </dgm:t>
    </dgm:pt>
    <dgm:pt modelId="{EE4E5605-DE3B-4129-AAD4-876B290C7379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Estimate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F83C42F-56A8-4C8C-BD09-1C7087D03FA9}" cxnId="{34F7E92E-BD3F-42D5-8C3D-620D16EAF07D}" type="parTrans">
      <dgm:prSet/>
      <dgm:spPr/>
      <dgm:t>
        <a:bodyPr/>
        <a:lstStyle/>
        <a:p>
          <a:endParaRPr lang="en-US"/>
        </a:p>
      </dgm:t>
    </dgm:pt>
    <dgm:pt modelId="{B3DC15BF-E8BD-4DD7-BAC9-9E3D0D5D4C18}" cxnId="{34F7E92E-BD3F-42D5-8C3D-620D16EAF07D}" type="sibTrans">
      <dgm:prSet/>
      <dgm:spPr/>
      <dgm:t>
        <a:bodyPr/>
        <a:lstStyle/>
        <a:p>
          <a:endParaRPr lang="en-US"/>
        </a:p>
      </dgm:t>
    </dgm:pt>
    <dgm:pt modelId="{9EB50AA3-7C03-4CDB-9ECA-9516EFDC71EA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Estimate loss severity for loan defaults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85A9078-A411-47E5-A98A-5300E56104E5}" cxnId="{2B24A5D2-F667-4AFF-BF2C-3C4722DA3F05}" type="parTrans">
      <dgm:prSet/>
      <dgm:spPr/>
      <dgm:t>
        <a:bodyPr/>
        <a:lstStyle/>
        <a:p>
          <a:endParaRPr lang="en-US"/>
        </a:p>
      </dgm:t>
    </dgm:pt>
    <dgm:pt modelId="{10B16929-6718-4A3F-BFED-D5EA8441ACA9}" cxnId="{2B24A5D2-F667-4AFF-BF2C-3C4722DA3F05}" type="sibTrans">
      <dgm:prSet/>
      <dgm:spPr/>
      <dgm:t>
        <a:bodyPr/>
        <a:lstStyle/>
        <a:p>
          <a:endParaRPr lang="en-US"/>
        </a:p>
      </dgm:t>
    </dgm:pt>
    <dgm:pt modelId="{5F87EC58-4A21-4B4C-913E-89A0EC4CDB49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Enhance</a:t>
          </a:r>
        </a:p>
      </dgm:t>
    </dgm:pt>
    <dgm:pt modelId="{58A0F140-1A6D-4637-9B2A-ADAD2AEDFB3A}" cxnId="{BDCFD4D9-7911-427F-BE34-3D74FDCF08D1}" type="parTrans">
      <dgm:prSet/>
      <dgm:spPr/>
      <dgm:t>
        <a:bodyPr/>
        <a:lstStyle/>
        <a:p>
          <a:endParaRPr lang="en-US"/>
        </a:p>
      </dgm:t>
    </dgm:pt>
    <dgm:pt modelId="{436ABF0C-6C60-4B7E-8D4C-E1CAF1EF5EB1}" cxnId="{BDCFD4D9-7911-427F-BE34-3D74FDCF08D1}" type="sibTrans">
      <dgm:prSet/>
      <dgm:spPr/>
      <dgm:t>
        <a:bodyPr/>
        <a:lstStyle/>
        <a:p>
          <a:endParaRPr lang="en-US"/>
        </a:p>
      </dgm:t>
    </dgm:pt>
    <dgm:pt modelId="{35B233DD-38BE-4353-A14B-81A466CA053F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Enhance risk mitigation strategies for lenders</a:t>
          </a:r>
        </a:p>
      </dgm:t>
    </dgm:pt>
    <dgm:pt modelId="{75713D9F-7830-4695-B4E5-D21B60D82A74}" cxnId="{6EA87A32-E4B0-4FED-BF2B-864498E76E35}" type="parTrans">
      <dgm:prSet/>
      <dgm:spPr/>
      <dgm:t>
        <a:bodyPr/>
        <a:lstStyle/>
        <a:p>
          <a:endParaRPr lang="en-US"/>
        </a:p>
      </dgm:t>
    </dgm:pt>
    <dgm:pt modelId="{820E8D62-E9B0-4B68-A92C-D096FEEE5146}" cxnId="{6EA87A32-E4B0-4FED-BF2B-864498E76E35}" type="sibTrans">
      <dgm:prSet/>
      <dgm:spPr/>
      <dgm:t>
        <a:bodyPr/>
        <a:lstStyle/>
        <a:p>
          <a:endParaRPr lang="en-US"/>
        </a:p>
      </dgm:t>
    </dgm:pt>
    <dgm:pt modelId="{07BE089F-48CA-41E1-AF02-012ECDDF8EB4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Ensure</a:t>
          </a:r>
        </a:p>
      </dgm:t>
    </dgm:pt>
    <dgm:pt modelId="{C5C60A81-8CDB-428C-A223-D795D320CE8E}" cxnId="{7E35FD36-4FFC-46D7-A5ED-4B132ABCC305}" type="parTrans">
      <dgm:prSet/>
      <dgm:spPr/>
      <dgm:t>
        <a:bodyPr/>
        <a:lstStyle/>
        <a:p>
          <a:endParaRPr lang="en-US"/>
        </a:p>
      </dgm:t>
    </dgm:pt>
    <dgm:pt modelId="{96651CD2-711B-4DD2-9DF3-B7C0D265A240}" cxnId="{7E35FD36-4FFC-46D7-A5ED-4B132ABCC305}" type="sibTrans">
      <dgm:prSet/>
      <dgm:spPr/>
      <dgm:t>
        <a:bodyPr/>
        <a:lstStyle/>
        <a:p>
          <a:endParaRPr lang="en-US"/>
        </a:p>
      </dgm:t>
    </dgm:pt>
    <dgm:pt modelId="{5C40030C-E333-4657-886A-7586EF103638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Ensure accuracy, interpretability, and scalability</a:t>
          </a:r>
        </a:p>
      </dgm:t>
    </dgm:pt>
    <dgm:pt modelId="{1DB83ADF-42A6-4A93-AAFC-84148BC1974D}" cxnId="{49F09CC2-2B29-48C6-ADFA-B0E41E69344A}" type="parTrans">
      <dgm:prSet/>
      <dgm:spPr/>
      <dgm:t>
        <a:bodyPr/>
        <a:lstStyle/>
        <a:p>
          <a:endParaRPr lang="en-US"/>
        </a:p>
      </dgm:t>
    </dgm:pt>
    <dgm:pt modelId="{5E5944EB-6C3D-49E1-BA1F-7ADE668A1134}" cxnId="{49F09CC2-2B29-48C6-ADFA-B0E41E69344A}" type="sibTrans">
      <dgm:prSet/>
      <dgm:spPr/>
      <dgm:t>
        <a:bodyPr/>
        <a:lstStyle/>
        <a:p>
          <a:endParaRPr lang="en-US"/>
        </a:p>
      </dgm:t>
    </dgm:pt>
    <dgm:pt modelId="{8473E6EA-9D19-4D29-BFFD-37540565BC42}" type="pres">
      <dgm:prSet presAssocID="{75356832-0031-4CAA-92C2-FB9F2E0F3ACE}" presName="Name0" presStyleCnt="0">
        <dgm:presLayoutVars>
          <dgm:dir/>
          <dgm:animLvl val="lvl"/>
          <dgm:resizeHandles val="exact"/>
        </dgm:presLayoutVars>
      </dgm:prSet>
      <dgm:spPr/>
    </dgm:pt>
    <dgm:pt modelId="{5B5C72BB-084D-4DF9-AA8E-627DB6679572}" type="pres">
      <dgm:prSet presAssocID="{07BE089F-48CA-41E1-AF02-012ECDDF8EB4}" presName="boxAndChildren" presStyleCnt="0"/>
      <dgm:spPr/>
    </dgm:pt>
    <dgm:pt modelId="{ED58D56A-02C0-4155-83C3-48E5F59629F0}" type="pres">
      <dgm:prSet presAssocID="{07BE089F-48CA-41E1-AF02-012ECDDF8EB4}" presName="parentTextBox" presStyleLbl="alignNode1" presStyleIdx="0" presStyleCnt="3"/>
      <dgm:spPr/>
    </dgm:pt>
    <dgm:pt modelId="{E6A5CA85-EF9C-468D-8A2E-DE967195EF2F}" type="pres">
      <dgm:prSet presAssocID="{07BE089F-48CA-41E1-AF02-012ECDDF8EB4}" presName="descendantBox" presStyleLbl="bgAccFollowNode1" presStyleIdx="0" presStyleCnt="3"/>
      <dgm:spPr/>
    </dgm:pt>
    <dgm:pt modelId="{BD68D2DF-5777-495C-8329-5DFC494BD93B}" type="pres">
      <dgm:prSet presAssocID="{436ABF0C-6C60-4B7E-8D4C-E1CAF1EF5EB1}" presName="sp" presStyleCnt="0"/>
      <dgm:spPr/>
    </dgm:pt>
    <dgm:pt modelId="{9C82E71A-A1E4-4240-9617-AA399EF5E65D}" type="pres">
      <dgm:prSet presAssocID="{5F87EC58-4A21-4B4C-913E-89A0EC4CDB49}" presName="arrowAndChildren" presStyleCnt="0"/>
      <dgm:spPr/>
    </dgm:pt>
    <dgm:pt modelId="{78895CF8-5D83-43E9-9648-FE3A18EA9695}" type="pres">
      <dgm:prSet presAssocID="{5F87EC58-4A21-4B4C-913E-89A0EC4CDB49}" presName="parentTextArrow" presStyleLbl="node1" presStyleIdx="0" presStyleCnt="0"/>
      <dgm:spPr/>
    </dgm:pt>
    <dgm:pt modelId="{27CFA6C2-38B4-4B5C-8997-34110080111C}" type="pres">
      <dgm:prSet presAssocID="{5F87EC58-4A21-4B4C-913E-89A0EC4CDB49}" presName="arrow" presStyleLbl="alignNode1" presStyleIdx="1" presStyleCnt="3"/>
      <dgm:spPr/>
    </dgm:pt>
    <dgm:pt modelId="{7095E2C9-5146-49D3-BD27-8A650332172F}" type="pres">
      <dgm:prSet presAssocID="{5F87EC58-4A21-4B4C-913E-89A0EC4CDB49}" presName="descendantArrow" presStyleLbl="bgAccFollowNode1" presStyleIdx="1" presStyleCnt="3"/>
      <dgm:spPr/>
    </dgm:pt>
    <dgm:pt modelId="{D75394FC-6D3E-413C-8F7C-60F74E760FE4}" type="pres">
      <dgm:prSet presAssocID="{B3DC15BF-E8BD-4DD7-BAC9-9E3D0D5D4C18}" presName="sp" presStyleCnt="0"/>
      <dgm:spPr/>
    </dgm:pt>
    <dgm:pt modelId="{D2CCB8F3-B5D2-47C2-8571-B69907ED5786}" type="pres">
      <dgm:prSet presAssocID="{EE4E5605-DE3B-4129-AAD4-876B290C7379}" presName="arrowAndChildren" presStyleCnt="0"/>
      <dgm:spPr/>
    </dgm:pt>
    <dgm:pt modelId="{37E3C513-E3E1-4362-9A34-31A8638A48EA}" type="pres">
      <dgm:prSet presAssocID="{EE4E5605-DE3B-4129-AAD4-876B290C7379}" presName="parentTextArrow" presStyleLbl="node1" presStyleIdx="0" presStyleCnt="0"/>
      <dgm:spPr/>
    </dgm:pt>
    <dgm:pt modelId="{A822069F-7D9B-4CBE-AA2A-A92002B933FE}" type="pres">
      <dgm:prSet presAssocID="{EE4E5605-DE3B-4129-AAD4-876B290C7379}" presName="arrow" presStyleLbl="alignNode1" presStyleIdx="2" presStyleCnt="3"/>
      <dgm:spPr/>
    </dgm:pt>
    <dgm:pt modelId="{7A1D0416-C407-40F2-9D0C-1E2093797BCA}" type="pres">
      <dgm:prSet presAssocID="{EE4E5605-DE3B-4129-AAD4-876B290C7379}" presName="descendantArrow" presStyleLbl="bgAccFollowNode1" presStyleIdx="2" presStyleCnt="3"/>
      <dgm:spPr/>
    </dgm:pt>
  </dgm:ptLst>
  <dgm:cxnLst>
    <dgm:cxn modelId="{0E95ED17-6CD6-4811-A5CD-3CDEA0596D4C}" type="presOf" srcId="{75356832-0031-4CAA-92C2-FB9F2E0F3ACE}" destId="{8473E6EA-9D19-4D29-BFFD-37540565BC42}" srcOrd="0" destOrd="0" presId="urn:microsoft.com/office/officeart/2016/7/layout/VerticalDownArrowProcess"/>
    <dgm:cxn modelId="{0A73BA28-400B-4A3E-881B-A2DAAB1B7DB6}" type="presOf" srcId="{EE4E5605-DE3B-4129-AAD4-876B290C7379}" destId="{A822069F-7D9B-4CBE-AA2A-A92002B933FE}" srcOrd="1" destOrd="0" presId="urn:microsoft.com/office/officeart/2016/7/layout/VerticalDownArrowProcess"/>
    <dgm:cxn modelId="{34F7E92E-BD3F-42D5-8C3D-620D16EAF07D}" srcId="{75356832-0031-4CAA-92C2-FB9F2E0F3ACE}" destId="{EE4E5605-DE3B-4129-AAD4-876B290C7379}" srcOrd="0" destOrd="0" parTransId="{1F83C42F-56A8-4C8C-BD09-1C7087D03FA9}" sibTransId="{B3DC15BF-E8BD-4DD7-BAC9-9E3D0D5D4C18}"/>
    <dgm:cxn modelId="{6EA87A32-E4B0-4FED-BF2B-864498E76E35}" srcId="{5F87EC58-4A21-4B4C-913E-89A0EC4CDB49}" destId="{35B233DD-38BE-4353-A14B-81A466CA053F}" srcOrd="0" destOrd="0" parTransId="{75713D9F-7830-4695-B4E5-D21B60D82A74}" sibTransId="{820E8D62-E9B0-4B68-A92C-D096FEEE5146}"/>
    <dgm:cxn modelId="{7E35FD36-4FFC-46D7-A5ED-4B132ABCC305}" srcId="{75356832-0031-4CAA-92C2-FB9F2E0F3ACE}" destId="{07BE089F-48CA-41E1-AF02-012ECDDF8EB4}" srcOrd="2" destOrd="0" parTransId="{C5C60A81-8CDB-428C-A223-D795D320CE8E}" sibTransId="{96651CD2-711B-4DD2-9DF3-B7C0D265A240}"/>
    <dgm:cxn modelId="{86EF1946-9A9D-4F0A-BEFD-5C3C9D6AD34F}" type="presOf" srcId="{35B233DD-38BE-4353-A14B-81A466CA053F}" destId="{7095E2C9-5146-49D3-BD27-8A650332172F}" srcOrd="0" destOrd="0" presId="urn:microsoft.com/office/officeart/2016/7/layout/VerticalDownArrowProcess"/>
    <dgm:cxn modelId="{50EF4746-FCD1-4E85-B8DE-3BFA3DC6CC5A}" type="presOf" srcId="{5F87EC58-4A21-4B4C-913E-89A0EC4CDB49}" destId="{27CFA6C2-38B4-4B5C-8997-34110080111C}" srcOrd="1" destOrd="0" presId="urn:microsoft.com/office/officeart/2016/7/layout/VerticalDownArrowProcess"/>
    <dgm:cxn modelId="{92471348-B2F4-4249-9A2B-EEB1F4E037C0}" type="presOf" srcId="{07BE089F-48CA-41E1-AF02-012ECDDF8EB4}" destId="{ED58D56A-02C0-4155-83C3-48E5F59629F0}" srcOrd="0" destOrd="0" presId="urn:microsoft.com/office/officeart/2016/7/layout/VerticalDownArrowProcess"/>
    <dgm:cxn modelId="{6D183477-DB9D-4CC5-8E7A-25D7E16993E7}" type="presOf" srcId="{5F87EC58-4A21-4B4C-913E-89A0EC4CDB49}" destId="{78895CF8-5D83-43E9-9648-FE3A18EA9695}" srcOrd="0" destOrd="0" presId="urn:microsoft.com/office/officeart/2016/7/layout/VerticalDownArrowProcess"/>
    <dgm:cxn modelId="{C56AC18C-07D7-4E76-A0AA-BAD8C02991A0}" type="presOf" srcId="{EE4E5605-DE3B-4129-AAD4-876B290C7379}" destId="{37E3C513-E3E1-4362-9A34-31A8638A48EA}" srcOrd="0" destOrd="0" presId="urn:microsoft.com/office/officeart/2016/7/layout/VerticalDownArrowProcess"/>
    <dgm:cxn modelId="{49F09CC2-2B29-48C6-ADFA-B0E41E69344A}" srcId="{07BE089F-48CA-41E1-AF02-012ECDDF8EB4}" destId="{5C40030C-E333-4657-886A-7586EF103638}" srcOrd="0" destOrd="0" parTransId="{1DB83ADF-42A6-4A93-AAFC-84148BC1974D}" sibTransId="{5E5944EB-6C3D-49E1-BA1F-7ADE668A1134}"/>
    <dgm:cxn modelId="{028290C4-AEC6-41B3-8006-2828C6E8EA18}" type="presOf" srcId="{9EB50AA3-7C03-4CDB-9ECA-9516EFDC71EA}" destId="{7A1D0416-C407-40F2-9D0C-1E2093797BCA}" srcOrd="0" destOrd="0" presId="urn:microsoft.com/office/officeart/2016/7/layout/VerticalDownArrowProcess"/>
    <dgm:cxn modelId="{2B24A5D2-F667-4AFF-BF2C-3C4722DA3F05}" srcId="{EE4E5605-DE3B-4129-AAD4-876B290C7379}" destId="{9EB50AA3-7C03-4CDB-9ECA-9516EFDC71EA}" srcOrd="0" destOrd="0" parTransId="{985A9078-A411-47E5-A98A-5300E56104E5}" sibTransId="{10B16929-6718-4A3F-BFED-D5EA8441ACA9}"/>
    <dgm:cxn modelId="{BDCFD4D9-7911-427F-BE34-3D74FDCF08D1}" srcId="{75356832-0031-4CAA-92C2-FB9F2E0F3ACE}" destId="{5F87EC58-4A21-4B4C-913E-89A0EC4CDB49}" srcOrd="1" destOrd="0" parTransId="{58A0F140-1A6D-4637-9B2A-ADAD2AEDFB3A}" sibTransId="{436ABF0C-6C60-4B7E-8D4C-E1CAF1EF5EB1}"/>
    <dgm:cxn modelId="{18A46DFF-4822-420C-BDDC-FF2E01D809E0}" type="presOf" srcId="{5C40030C-E333-4657-886A-7586EF103638}" destId="{E6A5CA85-EF9C-468D-8A2E-DE967195EF2F}" srcOrd="0" destOrd="0" presId="urn:microsoft.com/office/officeart/2016/7/layout/VerticalDownArrowProcess"/>
    <dgm:cxn modelId="{0608A662-8126-4E64-A7F6-C4E834C7CA1F}" type="presParOf" srcId="{8473E6EA-9D19-4D29-BFFD-37540565BC42}" destId="{5B5C72BB-084D-4DF9-AA8E-627DB6679572}" srcOrd="0" destOrd="0" presId="urn:microsoft.com/office/officeart/2016/7/layout/VerticalDownArrowProcess"/>
    <dgm:cxn modelId="{C9F7AD0E-D299-4345-8645-82367E9F2A78}" type="presParOf" srcId="{5B5C72BB-084D-4DF9-AA8E-627DB6679572}" destId="{ED58D56A-02C0-4155-83C3-48E5F59629F0}" srcOrd="0" destOrd="0" presId="urn:microsoft.com/office/officeart/2016/7/layout/VerticalDownArrowProcess"/>
    <dgm:cxn modelId="{77CD6533-F548-4043-9856-300A2CE22B1B}" type="presParOf" srcId="{5B5C72BB-084D-4DF9-AA8E-627DB6679572}" destId="{E6A5CA85-EF9C-468D-8A2E-DE967195EF2F}" srcOrd="1" destOrd="0" presId="urn:microsoft.com/office/officeart/2016/7/layout/VerticalDownArrowProcess"/>
    <dgm:cxn modelId="{D3CFE8FB-1B31-41E2-8A40-50716127DBF2}" type="presParOf" srcId="{8473E6EA-9D19-4D29-BFFD-37540565BC42}" destId="{BD68D2DF-5777-495C-8329-5DFC494BD93B}" srcOrd="1" destOrd="0" presId="urn:microsoft.com/office/officeart/2016/7/layout/VerticalDownArrowProcess"/>
    <dgm:cxn modelId="{4D121B6F-E921-4731-B6F9-B077DB2B8B24}" type="presParOf" srcId="{8473E6EA-9D19-4D29-BFFD-37540565BC42}" destId="{9C82E71A-A1E4-4240-9617-AA399EF5E65D}" srcOrd="2" destOrd="0" presId="urn:microsoft.com/office/officeart/2016/7/layout/VerticalDownArrowProcess"/>
    <dgm:cxn modelId="{64DE5C92-187B-460F-9CF0-EDD7FCAD1B71}" type="presParOf" srcId="{9C82E71A-A1E4-4240-9617-AA399EF5E65D}" destId="{78895CF8-5D83-43E9-9648-FE3A18EA9695}" srcOrd="0" destOrd="0" presId="urn:microsoft.com/office/officeart/2016/7/layout/VerticalDownArrowProcess"/>
    <dgm:cxn modelId="{0C001075-2643-4706-9F31-6C9A728EECCE}" type="presParOf" srcId="{9C82E71A-A1E4-4240-9617-AA399EF5E65D}" destId="{27CFA6C2-38B4-4B5C-8997-34110080111C}" srcOrd="1" destOrd="0" presId="urn:microsoft.com/office/officeart/2016/7/layout/VerticalDownArrowProcess"/>
    <dgm:cxn modelId="{77B8E680-296D-437E-AF06-F9258D5FED3E}" type="presParOf" srcId="{9C82E71A-A1E4-4240-9617-AA399EF5E65D}" destId="{7095E2C9-5146-49D3-BD27-8A650332172F}" srcOrd="2" destOrd="0" presId="urn:microsoft.com/office/officeart/2016/7/layout/VerticalDownArrowProcess"/>
    <dgm:cxn modelId="{FA20D5E2-B138-4A5E-A330-5EF5FC48A507}" type="presParOf" srcId="{8473E6EA-9D19-4D29-BFFD-37540565BC42}" destId="{D75394FC-6D3E-413C-8F7C-60F74E760FE4}" srcOrd="3" destOrd="0" presId="urn:microsoft.com/office/officeart/2016/7/layout/VerticalDownArrowProcess"/>
    <dgm:cxn modelId="{F37CFAFB-0463-4A77-BB0D-927881EFFC8D}" type="presParOf" srcId="{8473E6EA-9D19-4D29-BFFD-37540565BC42}" destId="{D2CCB8F3-B5D2-47C2-8571-B69907ED5786}" srcOrd="4" destOrd="0" presId="urn:microsoft.com/office/officeart/2016/7/layout/VerticalDownArrowProcess"/>
    <dgm:cxn modelId="{5DD303D9-2B62-477E-AD3B-B5A90546F5E2}" type="presParOf" srcId="{D2CCB8F3-B5D2-47C2-8571-B69907ED5786}" destId="{37E3C513-E3E1-4362-9A34-31A8638A48EA}" srcOrd="0" destOrd="0" presId="urn:microsoft.com/office/officeart/2016/7/layout/VerticalDownArrowProcess"/>
    <dgm:cxn modelId="{6386A2C6-CB3F-4FD2-9E08-498D16061437}" type="presParOf" srcId="{D2CCB8F3-B5D2-47C2-8571-B69907ED5786}" destId="{A822069F-7D9B-4CBE-AA2A-A92002B933FE}" srcOrd="1" destOrd="0" presId="urn:microsoft.com/office/officeart/2016/7/layout/VerticalDownArrowProcess"/>
    <dgm:cxn modelId="{D15B7E5B-68C1-4976-BB27-F3845E94EC80}" type="presParOf" srcId="{D2CCB8F3-B5D2-47C2-8571-B69907ED5786}" destId="{7A1D0416-C407-40F2-9D0C-1E2093797BCA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631252-8C33-4027-850C-6467829C1B4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4ADABE-3588-4A2F-A636-248E6436E72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Training data: 80,000 rows, 763 features</a:t>
          </a:r>
        </a:p>
      </dgm:t>
    </dgm:pt>
    <dgm:pt modelId="{4FBC8397-733A-4818-9C90-247D1C13A295}" cxnId="{FC7E2F88-5A77-4949-932F-1593A169E8CD}" type="parTrans">
      <dgm:prSet/>
      <dgm:spPr/>
      <dgm:t>
        <a:bodyPr/>
        <a:lstStyle/>
        <a:p>
          <a:endParaRPr lang="en-US"/>
        </a:p>
      </dgm:t>
    </dgm:pt>
    <dgm:pt modelId="{8DB2B9E7-FE16-44A8-B7B7-88AF7777A0D4}" cxnId="{FC7E2F88-5A77-4949-932F-1593A169E8CD}" type="sibTrans">
      <dgm:prSet/>
      <dgm:spPr/>
      <dgm:t>
        <a:bodyPr/>
        <a:lstStyle/>
        <a:p>
          <a:endParaRPr lang="en-US"/>
        </a:p>
      </dgm:t>
    </dgm:pt>
    <dgm:pt modelId="{E024DA15-5F52-474E-84DB-578D9C76775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Test data: 25,471 rows, 762 features</a:t>
          </a:r>
        </a:p>
      </dgm:t>
    </dgm:pt>
    <dgm:pt modelId="{F1C0138F-B6CD-4CF0-80D3-29CA87097E4D}" cxnId="{FEBC5D9C-A259-488F-AA91-A7C36C71D2D7}" type="parTrans">
      <dgm:prSet/>
      <dgm:spPr/>
      <dgm:t>
        <a:bodyPr/>
        <a:lstStyle/>
        <a:p>
          <a:endParaRPr lang="en-US"/>
        </a:p>
      </dgm:t>
    </dgm:pt>
    <dgm:pt modelId="{65449E8C-CB55-443D-8856-E31908302D84}" cxnId="{FEBC5D9C-A259-488F-AA91-A7C36C71D2D7}" type="sibTrans">
      <dgm:prSet/>
      <dgm:spPr/>
      <dgm:t>
        <a:bodyPr/>
        <a:lstStyle/>
        <a:p>
          <a:endParaRPr lang="en-US"/>
        </a:p>
      </dgm:t>
    </dgm:pt>
    <dgm:pt modelId="{C32BDCA7-4C82-4741-B383-E7FA180C1F6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Target variable: 'loss' (continuous)</a:t>
          </a:r>
        </a:p>
      </dgm:t>
    </dgm:pt>
    <dgm:pt modelId="{4C65B17D-9DC5-4F16-8145-57F17D75A672}" cxnId="{5B0B8010-8D91-427C-8BF8-A813761F2686}" type="parTrans">
      <dgm:prSet/>
      <dgm:spPr/>
      <dgm:t>
        <a:bodyPr/>
        <a:lstStyle/>
        <a:p>
          <a:endParaRPr lang="en-US"/>
        </a:p>
      </dgm:t>
    </dgm:pt>
    <dgm:pt modelId="{5F36112D-2B38-49E7-8EF8-5201F91475E9}" cxnId="{5B0B8010-8D91-427C-8BF8-A813761F2686}" type="sibTrans">
      <dgm:prSet/>
      <dgm:spPr/>
      <dgm:t>
        <a:bodyPr/>
        <a:lstStyle/>
        <a:p>
          <a:endParaRPr lang="en-US"/>
        </a:p>
      </dgm:t>
    </dgm:pt>
    <dgm:pt modelId="{B0038F54-EA65-4490-92EA-69198526ACC4}" type="pres">
      <dgm:prSet presAssocID="{77631252-8C33-4027-850C-6467829C1B45}" presName="root" presStyleCnt="0">
        <dgm:presLayoutVars>
          <dgm:dir/>
          <dgm:resizeHandles val="exact"/>
        </dgm:presLayoutVars>
      </dgm:prSet>
      <dgm:spPr/>
    </dgm:pt>
    <dgm:pt modelId="{5B721E1C-EEAC-42DD-A17D-E5783A66954A}" type="pres">
      <dgm:prSet presAssocID="{0B4ADABE-3588-4A2F-A636-248E6436E722}" presName="compNode" presStyleCnt="0"/>
      <dgm:spPr/>
    </dgm:pt>
    <dgm:pt modelId="{82515BA2-61B3-4AFD-AD65-CBACD9897A63}" type="pres">
      <dgm:prSet presAssocID="{0B4ADABE-3588-4A2F-A636-248E6436E722}" presName="bgRect" presStyleLbl="bgShp" presStyleIdx="0" presStyleCnt="3"/>
      <dgm:spPr/>
    </dgm:pt>
    <dgm:pt modelId="{E9B10A20-93EC-446C-9B3B-AB187B5EA50A}" type="pres">
      <dgm:prSet presAssocID="{0B4ADABE-3588-4A2F-A636-248E6436E72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</dgm:pt>
    <dgm:pt modelId="{6E3F1D4C-CA6A-4F8D-AB1E-107F09DC06B5}" type="pres">
      <dgm:prSet presAssocID="{0B4ADABE-3588-4A2F-A636-248E6436E722}" presName="spaceRect" presStyleCnt="0"/>
      <dgm:spPr/>
    </dgm:pt>
    <dgm:pt modelId="{F712976C-6039-4796-A5FC-427169811451}" type="pres">
      <dgm:prSet presAssocID="{0B4ADABE-3588-4A2F-A636-248E6436E722}" presName="parTx" presStyleLbl="revTx" presStyleIdx="0" presStyleCnt="3">
        <dgm:presLayoutVars>
          <dgm:chMax val="0"/>
          <dgm:chPref val="0"/>
        </dgm:presLayoutVars>
      </dgm:prSet>
      <dgm:spPr/>
    </dgm:pt>
    <dgm:pt modelId="{7ADE29C7-32ED-413B-8BBF-5FC43F6CA058}" type="pres">
      <dgm:prSet presAssocID="{8DB2B9E7-FE16-44A8-B7B7-88AF7777A0D4}" presName="sibTrans" presStyleCnt="0"/>
      <dgm:spPr/>
    </dgm:pt>
    <dgm:pt modelId="{5297B301-0C98-4F6D-B6D2-607EF45405BA}" type="pres">
      <dgm:prSet presAssocID="{E024DA15-5F52-474E-84DB-578D9C767757}" presName="compNode" presStyleCnt="0"/>
      <dgm:spPr/>
    </dgm:pt>
    <dgm:pt modelId="{81E5416A-F54D-4E67-BFAF-5DBF6558D07F}" type="pres">
      <dgm:prSet presAssocID="{E024DA15-5F52-474E-84DB-578D9C767757}" presName="bgRect" presStyleLbl="bgShp" presStyleIdx="1" presStyleCnt="3"/>
      <dgm:spPr/>
    </dgm:pt>
    <dgm:pt modelId="{A6AE79F9-16A3-4961-91E8-519885B7EF8A}" type="pres">
      <dgm:prSet presAssocID="{E024DA15-5F52-474E-84DB-578D9C76775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</dgm:pt>
    <dgm:pt modelId="{AD282022-E6A7-4800-8321-C8F86C51348A}" type="pres">
      <dgm:prSet presAssocID="{E024DA15-5F52-474E-84DB-578D9C767757}" presName="spaceRect" presStyleCnt="0"/>
      <dgm:spPr/>
    </dgm:pt>
    <dgm:pt modelId="{C6F2A763-1750-4794-BA31-AE660BAD30F8}" type="pres">
      <dgm:prSet presAssocID="{E024DA15-5F52-474E-84DB-578D9C767757}" presName="parTx" presStyleLbl="revTx" presStyleIdx="1" presStyleCnt="3">
        <dgm:presLayoutVars>
          <dgm:chMax val="0"/>
          <dgm:chPref val="0"/>
        </dgm:presLayoutVars>
      </dgm:prSet>
      <dgm:spPr/>
    </dgm:pt>
    <dgm:pt modelId="{593EF31E-32CB-40FD-9599-7DF3FCAB87B8}" type="pres">
      <dgm:prSet presAssocID="{65449E8C-CB55-443D-8856-E31908302D84}" presName="sibTrans" presStyleCnt="0"/>
      <dgm:spPr/>
    </dgm:pt>
    <dgm:pt modelId="{A8EBD569-10DA-4FA4-94F9-463962609ECF}" type="pres">
      <dgm:prSet presAssocID="{C32BDCA7-4C82-4741-B383-E7FA180C1F6E}" presName="compNode" presStyleCnt="0"/>
      <dgm:spPr/>
    </dgm:pt>
    <dgm:pt modelId="{DCD25CEE-9FF5-4616-946B-4595B918C765}" type="pres">
      <dgm:prSet presAssocID="{C32BDCA7-4C82-4741-B383-E7FA180C1F6E}" presName="bgRect" presStyleLbl="bgShp" presStyleIdx="2" presStyleCnt="3"/>
      <dgm:spPr/>
    </dgm:pt>
    <dgm:pt modelId="{52756801-19D5-4BF1-A609-4166712DA84F}" type="pres">
      <dgm:prSet presAssocID="{C32BDCA7-4C82-4741-B383-E7FA180C1F6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</dgm:pt>
    <dgm:pt modelId="{9951CAAB-FDB6-4936-B5E3-CFD3846766AE}" type="pres">
      <dgm:prSet presAssocID="{C32BDCA7-4C82-4741-B383-E7FA180C1F6E}" presName="spaceRect" presStyleCnt="0"/>
      <dgm:spPr/>
    </dgm:pt>
    <dgm:pt modelId="{31BF27FC-E58A-4CB2-BF69-BA6604C47BE0}" type="pres">
      <dgm:prSet presAssocID="{C32BDCA7-4C82-4741-B383-E7FA180C1F6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B0B8010-8D91-427C-8BF8-A813761F2686}" srcId="{77631252-8C33-4027-850C-6467829C1B45}" destId="{C32BDCA7-4C82-4741-B383-E7FA180C1F6E}" srcOrd="2" destOrd="0" parTransId="{4C65B17D-9DC5-4F16-8145-57F17D75A672}" sibTransId="{5F36112D-2B38-49E7-8EF8-5201F91475E9}"/>
    <dgm:cxn modelId="{D246924E-97B0-4707-9084-710202403193}" type="presOf" srcId="{0B4ADABE-3588-4A2F-A636-248E6436E722}" destId="{F712976C-6039-4796-A5FC-427169811451}" srcOrd="0" destOrd="0" presId="urn:microsoft.com/office/officeart/2018/2/layout/IconVerticalSolidList"/>
    <dgm:cxn modelId="{705DAC7D-FC9D-4E25-B8B6-A1EE28869F6F}" type="presOf" srcId="{E024DA15-5F52-474E-84DB-578D9C767757}" destId="{C6F2A763-1750-4794-BA31-AE660BAD30F8}" srcOrd="0" destOrd="0" presId="urn:microsoft.com/office/officeart/2018/2/layout/IconVerticalSolidList"/>
    <dgm:cxn modelId="{FC7E2F88-5A77-4949-932F-1593A169E8CD}" srcId="{77631252-8C33-4027-850C-6467829C1B45}" destId="{0B4ADABE-3588-4A2F-A636-248E6436E722}" srcOrd="0" destOrd="0" parTransId="{4FBC8397-733A-4818-9C90-247D1C13A295}" sibTransId="{8DB2B9E7-FE16-44A8-B7B7-88AF7777A0D4}"/>
    <dgm:cxn modelId="{2A027793-7AF1-41B2-A30A-4A1175AB8A06}" type="presOf" srcId="{C32BDCA7-4C82-4741-B383-E7FA180C1F6E}" destId="{31BF27FC-E58A-4CB2-BF69-BA6604C47BE0}" srcOrd="0" destOrd="0" presId="urn:microsoft.com/office/officeart/2018/2/layout/IconVerticalSolidList"/>
    <dgm:cxn modelId="{FEBC5D9C-A259-488F-AA91-A7C36C71D2D7}" srcId="{77631252-8C33-4027-850C-6467829C1B45}" destId="{E024DA15-5F52-474E-84DB-578D9C767757}" srcOrd="1" destOrd="0" parTransId="{F1C0138F-B6CD-4CF0-80D3-29CA87097E4D}" sibTransId="{65449E8C-CB55-443D-8856-E31908302D84}"/>
    <dgm:cxn modelId="{E9DCE7A2-DF7A-4D94-8A57-273EFBF6B4A6}" type="presOf" srcId="{77631252-8C33-4027-850C-6467829C1B45}" destId="{B0038F54-EA65-4490-92EA-69198526ACC4}" srcOrd="0" destOrd="0" presId="urn:microsoft.com/office/officeart/2018/2/layout/IconVerticalSolidList"/>
    <dgm:cxn modelId="{AB0A533A-8539-4D8E-B47E-7BA214335685}" type="presParOf" srcId="{B0038F54-EA65-4490-92EA-69198526ACC4}" destId="{5B721E1C-EEAC-42DD-A17D-E5783A66954A}" srcOrd="0" destOrd="0" presId="urn:microsoft.com/office/officeart/2018/2/layout/IconVerticalSolidList"/>
    <dgm:cxn modelId="{1B741961-3481-406A-BCD1-AD628662EE6B}" type="presParOf" srcId="{5B721E1C-EEAC-42DD-A17D-E5783A66954A}" destId="{82515BA2-61B3-4AFD-AD65-CBACD9897A63}" srcOrd="0" destOrd="0" presId="urn:microsoft.com/office/officeart/2018/2/layout/IconVerticalSolidList"/>
    <dgm:cxn modelId="{FE8D5C38-2963-417C-B013-F4F2A9765938}" type="presParOf" srcId="{5B721E1C-EEAC-42DD-A17D-E5783A66954A}" destId="{E9B10A20-93EC-446C-9B3B-AB187B5EA50A}" srcOrd="1" destOrd="0" presId="urn:microsoft.com/office/officeart/2018/2/layout/IconVerticalSolidList"/>
    <dgm:cxn modelId="{8729CC28-F90F-4F51-A9CA-66B156356ED0}" type="presParOf" srcId="{5B721E1C-EEAC-42DD-A17D-E5783A66954A}" destId="{6E3F1D4C-CA6A-4F8D-AB1E-107F09DC06B5}" srcOrd="2" destOrd="0" presId="urn:microsoft.com/office/officeart/2018/2/layout/IconVerticalSolidList"/>
    <dgm:cxn modelId="{87086D07-DBDB-4FDB-8C72-43EB0C9A72E4}" type="presParOf" srcId="{5B721E1C-EEAC-42DD-A17D-E5783A66954A}" destId="{F712976C-6039-4796-A5FC-427169811451}" srcOrd="3" destOrd="0" presId="urn:microsoft.com/office/officeart/2018/2/layout/IconVerticalSolidList"/>
    <dgm:cxn modelId="{522F49CF-C733-43A4-901E-E5D48B03DD4A}" type="presParOf" srcId="{B0038F54-EA65-4490-92EA-69198526ACC4}" destId="{7ADE29C7-32ED-413B-8BBF-5FC43F6CA058}" srcOrd="1" destOrd="0" presId="urn:microsoft.com/office/officeart/2018/2/layout/IconVerticalSolidList"/>
    <dgm:cxn modelId="{0C705601-35F1-4A0B-B52C-2DCE014E24EB}" type="presParOf" srcId="{B0038F54-EA65-4490-92EA-69198526ACC4}" destId="{5297B301-0C98-4F6D-B6D2-607EF45405BA}" srcOrd="2" destOrd="0" presId="urn:microsoft.com/office/officeart/2018/2/layout/IconVerticalSolidList"/>
    <dgm:cxn modelId="{4D10FEA2-B26B-41A9-A32F-363F9853D696}" type="presParOf" srcId="{5297B301-0C98-4F6D-B6D2-607EF45405BA}" destId="{81E5416A-F54D-4E67-BFAF-5DBF6558D07F}" srcOrd="0" destOrd="0" presId="urn:microsoft.com/office/officeart/2018/2/layout/IconVerticalSolidList"/>
    <dgm:cxn modelId="{7E2A2AB7-5675-4608-9446-26AD5588F142}" type="presParOf" srcId="{5297B301-0C98-4F6D-B6D2-607EF45405BA}" destId="{A6AE79F9-16A3-4961-91E8-519885B7EF8A}" srcOrd="1" destOrd="0" presId="urn:microsoft.com/office/officeart/2018/2/layout/IconVerticalSolidList"/>
    <dgm:cxn modelId="{D448F4F0-7BB6-4C12-9D1D-230B0CE2DC5E}" type="presParOf" srcId="{5297B301-0C98-4F6D-B6D2-607EF45405BA}" destId="{AD282022-E6A7-4800-8321-C8F86C51348A}" srcOrd="2" destOrd="0" presId="urn:microsoft.com/office/officeart/2018/2/layout/IconVerticalSolidList"/>
    <dgm:cxn modelId="{13E1318A-38E6-4775-8966-62B65459E7BF}" type="presParOf" srcId="{5297B301-0C98-4F6D-B6D2-607EF45405BA}" destId="{C6F2A763-1750-4794-BA31-AE660BAD30F8}" srcOrd="3" destOrd="0" presId="urn:microsoft.com/office/officeart/2018/2/layout/IconVerticalSolidList"/>
    <dgm:cxn modelId="{EE30320C-FE90-4BC9-AE30-2509B8048A4B}" type="presParOf" srcId="{B0038F54-EA65-4490-92EA-69198526ACC4}" destId="{593EF31E-32CB-40FD-9599-7DF3FCAB87B8}" srcOrd="3" destOrd="0" presId="urn:microsoft.com/office/officeart/2018/2/layout/IconVerticalSolidList"/>
    <dgm:cxn modelId="{4475DC9B-BF6F-44FD-A00B-E78227995822}" type="presParOf" srcId="{B0038F54-EA65-4490-92EA-69198526ACC4}" destId="{A8EBD569-10DA-4FA4-94F9-463962609ECF}" srcOrd="4" destOrd="0" presId="urn:microsoft.com/office/officeart/2018/2/layout/IconVerticalSolidList"/>
    <dgm:cxn modelId="{2A468027-F9AB-4CCD-AC8C-E6EE19443172}" type="presParOf" srcId="{A8EBD569-10DA-4FA4-94F9-463962609ECF}" destId="{DCD25CEE-9FF5-4616-946B-4595B918C765}" srcOrd="0" destOrd="0" presId="urn:microsoft.com/office/officeart/2018/2/layout/IconVerticalSolidList"/>
    <dgm:cxn modelId="{4125B5AE-5290-40C3-82D2-DB4CAF95DD59}" type="presParOf" srcId="{A8EBD569-10DA-4FA4-94F9-463962609ECF}" destId="{52756801-19D5-4BF1-A609-4166712DA84F}" srcOrd="1" destOrd="0" presId="urn:microsoft.com/office/officeart/2018/2/layout/IconVerticalSolidList"/>
    <dgm:cxn modelId="{144E64EB-E17E-4447-859D-B9481D0780C7}" type="presParOf" srcId="{A8EBD569-10DA-4FA4-94F9-463962609ECF}" destId="{9951CAAB-FDB6-4936-B5E3-CFD3846766AE}" srcOrd="2" destOrd="0" presId="urn:microsoft.com/office/officeart/2018/2/layout/IconVerticalSolidList"/>
    <dgm:cxn modelId="{04B4BA49-094C-4A91-850B-EC66A5B4A1F4}" type="presParOf" srcId="{A8EBD569-10DA-4FA4-94F9-463962609ECF}" destId="{31BF27FC-E58A-4CB2-BF69-BA6604C47BE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511D780-563F-4120-B960-21ED2EF53B0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5DE933-8E76-476A-8D4F-3C8E92F7FD21}">
      <dgm:prSet/>
      <dgm:spPr/>
      <dgm:t>
        <a:bodyPr/>
        <a:lstStyle/>
        <a:p>
          <a:r>
            <a:rPr lang="en-US"/>
            <a:t>Data import</a:t>
          </a:r>
        </a:p>
      </dgm:t>
    </dgm:pt>
    <dgm:pt modelId="{0DF9E1A0-DD6C-44BC-866F-4002FE7F19BC}" cxnId="{CA0E1010-AF0C-4557-97CF-352B6DA0AE51}" type="parTrans">
      <dgm:prSet/>
      <dgm:spPr/>
      <dgm:t>
        <a:bodyPr/>
        <a:lstStyle/>
        <a:p>
          <a:endParaRPr lang="en-US"/>
        </a:p>
      </dgm:t>
    </dgm:pt>
    <dgm:pt modelId="{971E1B73-9F6C-4911-A318-C865614B4764}" cxnId="{CA0E1010-AF0C-4557-97CF-352B6DA0AE51}" type="sibTrans">
      <dgm:prSet/>
      <dgm:spPr/>
      <dgm:t>
        <a:bodyPr/>
        <a:lstStyle/>
        <a:p>
          <a:endParaRPr lang="en-US"/>
        </a:p>
      </dgm:t>
    </dgm:pt>
    <dgm:pt modelId="{93271EAE-7AC5-48D3-BE6A-2B7862E9C450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Exploratory Data Analysis</a:t>
          </a:r>
          <a:endParaRPr lang="en-US" dirty="0"/>
        </a:p>
      </dgm:t>
    </dgm:pt>
    <dgm:pt modelId="{F9928A6B-3104-4BDE-9C48-5592270CCB3C}" cxnId="{C0326991-BEAB-4B9C-9AD3-3B5EC26DCF3E}" type="parTrans">
      <dgm:prSet/>
      <dgm:spPr/>
      <dgm:t>
        <a:bodyPr/>
        <a:lstStyle/>
        <a:p>
          <a:endParaRPr lang="en-US"/>
        </a:p>
      </dgm:t>
    </dgm:pt>
    <dgm:pt modelId="{CDEBD910-A407-4E84-9C51-4917AFC22192}" cxnId="{C0326991-BEAB-4B9C-9AD3-3B5EC26DCF3E}" type="sibTrans">
      <dgm:prSet/>
      <dgm:spPr/>
      <dgm:t>
        <a:bodyPr/>
        <a:lstStyle/>
        <a:p>
          <a:endParaRPr lang="en-US"/>
        </a:p>
      </dgm:t>
    </dgm:pt>
    <dgm:pt modelId="{D955E7E0-4D0B-49DE-8AC9-A4C6FC216084}">
      <dgm:prSet/>
      <dgm:spPr/>
      <dgm:t>
        <a:bodyPr/>
        <a:lstStyle/>
        <a:p>
          <a:r>
            <a:rPr lang="en-US"/>
            <a:t>Preprocessing</a:t>
          </a:r>
        </a:p>
      </dgm:t>
    </dgm:pt>
    <dgm:pt modelId="{DA6C323D-2E43-45F7-88D9-7CD19B15BCDB}" cxnId="{FC511B2C-B15F-467C-85D5-F66FA5BFC766}" type="parTrans">
      <dgm:prSet/>
      <dgm:spPr/>
      <dgm:t>
        <a:bodyPr/>
        <a:lstStyle/>
        <a:p>
          <a:endParaRPr lang="en-US"/>
        </a:p>
      </dgm:t>
    </dgm:pt>
    <dgm:pt modelId="{187D98A4-E7F9-40F3-982C-2A13B0E3035C}" cxnId="{FC511B2C-B15F-467C-85D5-F66FA5BFC766}" type="sibTrans">
      <dgm:prSet/>
      <dgm:spPr/>
      <dgm:t>
        <a:bodyPr/>
        <a:lstStyle/>
        <a:p>
          <a:endParaRPr lang="en-US"/>
        </a:p>
      </dgm:t>
    </dgm:pt>
    <dgm:pt modelId="{C2372737-9F1C-4326-ABA4-32F51E9ACF8E}">
      <dgm:prSet/>
      <dgm:spPr/>
      <dgm:t>
        <a:bodyPr/>
        <a:lstStyle/>
        <a:p>
          <a:r>
            <a:rPr lang="en-US"/>
            <a:t>Model training</a:t>
          </a:r>
        </a:p>
      </dgm:t>
    </dgm:pt>
    <dgm:pt modelId="{BEF0F53D-2BB1-4564-AB47-AE155B99FCF9}" cxnId="{0D62F351-EC77-4CF7-AC95-DB776BCC1A55}" type="parTrans">
      <dgm:prSet/>
      <dgm:spPr/>
      <dgm:t>
        <a:bodyPr/>
        <a:lstStyle/>
        <a:p>
          <a:endParaRPr lang="en-US"/>
        </a:p>
      </dgm:t>
    </dgm:pt>
    <dgm:pt modelId="{DA39CCF3-29C8-4A9B-BF6C-B0C932E23B77}" cxnId="{0D62F351-EC77-4CF7-AC95-DB776BCC1A55}" type="sibTrans">
      <dgm:prSet/>
      <dgm:spPr/>
      <dgm:t>
        <a:bodyPr/>
        <a:lstStyle/>
        <a:p>
          <a:endParaRPr lang="en-US"/>
        </a:p>
      </dgm:t>
    </dgm:pt>
    <dgm:pt modelId="{BB18A140-4EBD-4D0E-9677-6E43BEAD3CC3}">
      <dgm:prSet/>
      <dgm:spPr/>
      <dgm:t>
        <a:bodyPr/>
        <a:lstStyle/>
        <a:p>
          <a:r>
            <a:rPr lang="en-US"/>
            <a:t>Evaluation</a:t>
          </a:r>
        </a:p>
      </dgm:t>
    </dgm:pt>
    <dgm:pt modelId="{BD141754-7342-4960-B4C5-668B49476296}" cxnId="{A9437DBF-3C4B-4CB5-9916-2E5645C18FAA}" type="parTrans">
      <dgm:prSet/>
      <dgm:spPr/>
      <dgm:t>
        <a:bodyPr/>
        <a:lstStyle/>
        <a:p>
          <a:endParaRPr lang="en-US"/>
        </a:p>
      </dgm:t>
    </dgm:pt>
    <dgm:pt modelId="{D70CBB0A-D588-4BE8-BC6C-651470296A2A}" cxnId="{A9437DBF-3C4B-4CB5-9916-2E5645C18FAA}" type="sibTrans">
      <dgm:prSet/>
      <dgm:spPr/>
      <dgm:t>
        <a:bodyPr/>
        <a:lstStyle/>
        <a:p>
          <a:endParaRPr lang="en-US"/>
        </a:p>
      </dgm:t>
    </dgm:pt>
    <dgm:pt modelId="{F1EA0C6C-F65C-4191-84D8-02E50C7A0561}" type="pres">
      <dgm:prSet presAssocID="{0511D780-563F-4120-B960-21ED2EF53B06}" presName="vert0" presStyleCnt="0">
        <dgm:presLayoutVars>
          <dgm:dir/>
          <dgm:animOne val="branch"/>
          <dgm:animLvl val="lvl"/>
        </dgm:presLayoutVars>
      </dgm:prSet>
      <dgm:spPr/>
    </dgm:pt>
    <dgm:pt modelId="{D2B50B49-41C2-49DE-94F0-6B0F05815E0D}" type="pres">
      <dgm:prSet presAssocID="{1C5DE933-8E76-476A-8D4F-3C8E92F7FD21}" presName="thickLine" presStyleLbl="alignNode1" presStyleIdx="0" presStyleCnt="5"/>
      <dgm:spPr/>
    </dgm:pt>
    <dgm:pt modelId="{B7D54B57-A03D-4096-BEE7-4CC674BB7B32}" type="pres">
      <dgm:prSet presAssocID="{1C5DE933-8E76-476A-8D4F-3C8E92F7FD21}" presName="horz1" presStyleCnt="0"/>
      <dgm:spPr/>
    </dgm:pt>
    <dgm:pt modelId="{72711BD6-B198-47DF-9B02-DB7C0E269117}" type="pres">
      <dgm:prSet presAssocID="{1C5DE933-8E76-476A-8D4F-3C8E92F7FD21}" presName="tx1" presStyleLbl="revTx" presStyleIdx="0" presStyleCnt="5"/>
      <dgm:spPr/>
    </dgm:pt>
    <dgm:pt modelId="{DE4966CC-B20D-4965-8F7C-A8C8B506F24D}" type="pres">
      <dgm:prSet presAssocID="{1C5DE933-8E76-476A-8D4F-3C8E92F7FD21}" presName="vert1" presStyleCnt="0"/>
      <dgm:spPr/>
    </dgm:pt>
    <dgm:pt modelId="{8B018224-18C5-4E33-A584-6D3F51F9260D}" type="pres">
      <dgm:prSet presAssocID="{93271EAE-7AC5-48D3-BE6A-2B7862E9C450}" presName="thickLine" presStyleLbl="alignNode1" presStyleIdx="1" presStyleCnt="5"/>
      <dgm:spPr/>
    </dgm:pt>
    <dgm:pt modelId="{30B0CEE4-27FD-4407-AA77-DC2BA778D943}" type="pres">
      <dgm:prSet presAssocID="{93271EAE-7AC5-48D3-BE6A-2B7862E9C450}" presName="horz1" presStyleCnt="0"/>
      <dgm:spPr/>
    </dgm:pt>
    <dgm:pt modelId="{2F6E6C7C-7D0D-4251-BD77-3359EF469F9F}" type="pres">
      <dgm:prSet presAssocID="{93271EAE-7AC5-48D3-BE6A-2B7862E9C450}" presName="tx1" presStyleLbl="revTx" presStyleIdx="1" presStyleCnt="5"/>
      <dgm:spPr/>
    </dgm:pt>
    <dgm:pt modelId="{DA820879-5012-41B0-8BB3-9E13F9286E9D}" type="pres">
      <dgm:prSet presAssocID="{93271EAE-7AC5-48D3-BE6A-2B7862E9C450}" presName="vert1" presStyleCnt="0"/>
      <dgm:spPr/>
    </dgm:pt>
    <dgm:pt modelId="{367CF498-2F28-46AC-BEE0-BD03E3D65DBA}" type="pres">
      <dgm:prSet presAssocID="{D955E7E0-4D0B-49DE-8AC9-A4C6FC216084}" presName="thickLine" presStyleLbl="alignNode1" presStyleIdx="2" presStyleCnt="5"/>
      <dgm:spPr/>
    </dgm:pt>
    <dgm:pt modelId="{E2F9F2BC-ECF2-4DFE-931E-325A158CAFFF}" type="pres">
      <dgm:prSet presAssocID="{D955E7E0-4D0B-49DE-8AC9-A4C6FC216084}" presName="horz1" presStyleCnt="0"/>
      <dgm:spPr/>
    </dgm:pt>
    <dgm:pt modelId="{53C016E8-E3EF-4D32-877C-D9AAF27BBB3B}" type="pres">
      <dgm:prSet presAssocID="{D955E7E0-4D0B-49DE-8AC9-A4C6FC216084}" presName="tx1" presStyleLbl="revTx" presStyleIdx="2" presStyleCnt="5"/>
      <dgm:spPr/>
    </dgm:pt>
    <dgm:pt modelId="{91FBF7A3-754A-429F-A0DB-7795B435FA2D}" type="pres">
      <dgm:prSet presAssocID="{D955E7E0-4D0B-49DE-8AC9-A4C6FC216084}" presName="vert1" presStyleCnt="0"/>
      <dgm:spPr/>
    </dgm:pt>
    <dgm:pt modelId="{F454239F-161B-43DD-A262-A7864FE92A30}" type="pres">
      <dgm:prSet presAssocID="{C2372737-9F1C-4326-ABA4-32F51E9ACF8E}" presName="thickLine" presStyleLbl="alignNode1" presStyleIdx="3" presStyleCnt="5"/>
      <dgm:spPr/>
    </dgm:pt>
    <dgm:pt modelId="{0FA61077-AB8B-440E-AE5E-4B1899F54B31}" type="pres">
      <dgm:prSet presAssocID="{C2372737-9F1C-4326-ABA4-32F51E9ACF8E}" presName="horz1" presStyleCnt="0"/>
      <dgm:spPr/>
    </dgm:pt>
    <dgm:pt modelId="{A232C8BC-4688-490D-8120-7B493C17F2D8}" type="pres">
      <dgm:prSet presAssocID="{C2372737-9F1C-4326-ABA4-32F51E9ACF8E}" presName="tx1" presStyleLbl="revTx" presStyleIdx="3" presStyleCnt="5"/>
      <dgm:spPr/>
    </dgm:pt>
    <dgm:pt modelId="{EC5CD442-140C-4587-BCA0-736A5C1E3EF8}" type="pres">
      <dgm:prSet presAssocID="{C2372737-9F1C-4326-ABA4-32F51E9ACF8E}" presName="vert1" presStyleCnt="0"/>
      <dgm:spPr/>
    </dgm:pt>
    <dgm:pt modelId="{4F9EFA29-54AC-40BC-B126-991D0A0DFBEE}" type="pres">
      <dgm:prSet presAssocID="{BB18A140-4EBD-4D0E-9677-6E43BEAD3CC3}" presName="thickLine" presStyleLbl="alignNode1" presStyleIdx="4" presStyleCnt="5"/>
      <dgm:spPr/>
    </dgm:pt>
    <dgm:pt modelId="{D033BF03-D8AA-408D-9BF0-2F24CF3FC63E}" type="pres">
      <dgm:prSet presAssocID="{BB18A140-4EBD-4D0E-9677-6E43BEAD3CC3}" presName="horz1" presStyleCnt="0"/>
      <dgm:spPr/>
    </dgm:pt>
    <dgm:pt modelId="{FCD6EC9F-817B-468B-9808-CF9D3CE83D29}" type="pres">
      <dgm:prSet presAssocID="{BB18A140-4EBD-4D0E-9677-6E43BEAD3CC3}" presName="tx1" presStyleLbl="revTx" presStyleIdx="4" presStyleCnt="5"/>
      <dgm:spPr/>
    </dgm:pt>
    <dgm:pt modelId="{B5D73552-CE2B-46CE-822F-9DB3B58ABF01}" type="pres">
      <dgm:prSet presAssocID="{BB18A140-4EBD-4D0E-9677-6E43BEAD3CC3}" presName="vert1" presStyleCnt="0"/>
      <dgm:spPr/>
    </dgm:pt>
  </dgm:ptLst>
  <dgm:cxnLst>
    <dgm:cxn modelId="{90BD7C0B-7F6A-4565-9C3B-EAE211D7A578}" type="presOf" srcId="{BB18A140-4EBD-4D0E-9677-6E43BEAD3CC3}" destId="{FCD6EC9F-817B-468B-9808-CF9D3CE83D29}" srcOrd="0" destOrd="0" presId="urn:microsoft.com/office/officeart/2008/layout/LinedList"/>
    <dgm:cxn modelId="{EB75F70F-9878-401D-A9C1-D2EA7765087E}" type="presOf" srcId="{D955E7E0-4D0B-49DE-8AC9-A4C6FC216084}" destId="{53C016E8-E3EF-4D32-877C-D9AAF27BBB3B}" srcOrd="0" destOrd="0" presId="urn:microsoft.com/office/officeart/2008/layout/LinedList"/>
    <dgm:cxn modelId="{CA0E1010-AF0C-4557-97CF-352B6DA0AE51}" srcId="{0511D780-563F-4120-B960-21ED2EF53B06}" destId="{1C5DE933-8E76-476A-8D4F-3C8E92F7FD21}" srcOrd="0" destOrd="0" parTransId="{0DF9E1A0-DD6C-44BC-866F-4002FE7F19BC}" sibTransId="{971E1B73-9F6C-4911-A318-C865614B4764}"/>
    <dgm:cxn modelId="{FC511B2C-B15F-467C-85D5-F66FA5BFC766}" srcId="{0511D780-563F-4120-B960-21ED2EF53B06}" destId="{D955E7E0-4D0B-49DE-8AC9-A4C6FC216084}" srcOrd="2" destOrd="0" parTransId="{DA6C323D-2E43-45F7-88D9-7CD19B15BCDB}" sibTransId="{187D98A4-E7F9-40F3-982C-2A13B0E3035C}"/>
    <dgm:cxn modelId="{6D823F39-5207-4495-91F9-955676000C2F}" type="presOf" srcId="{1C5DE933-8E76-476A-8D4F-3C8E92F7FD21}" destId="{72711BD6-B198-47DF-9B02-DB7C0E269117}" srcOrd="0" destOrd="0" presId="urn:microsoft.com/office/officeart/2008/layout/LinedList"/>
    <dgm:cxn modelId="{2292FF42-54FA-4B75-9119-A35A091EA03F}" type="presOf" srcId="{0511D780-563F-4120-B960-21ED2EF53B06}" destId="{F1EA0C6C-F65C-4191-84D8-02E50C7A0561}" srcOrd="0" destOrd="0" presId="urn:microsoft.com/office/officeart/2008/layout/LinedList"/>
    <dgm:cxn modelId="{6CE7DA48-3E82-4F34-96DD-D345D33A664A}" type="presOf" srcId="{93271EAE-7AC5-48D3-BE6A-2B7862E9C450}" destId="{2F6E6C7C-7D0D-4251-BD77-3359EF469F9F}" srcOrd="0" destOrd="0" presId="urn:microsoft.com/office/officeart/2008/layout/LinedList"/>
    <dgm:cxn modelId="{0D62F351-EC77-4CF7-AC95-DB776BCC1A55}" srcId="{0511D780-563F-4120-B960-21ED2EF53B06}" destId="{C2372737-9F1C-4326-ABA4-32F51E9ACF8E}" srcOrd="3" destOrd="0" parTransId="{BEF0F53D-2BB1-4564-AB47-AE155B99FCF9}" sibTransId="{DA39CCF3-29C8-4A9B-BF6C-B0C932E23B77}"/>
    <dgm:cxn modelId="{C0326991-BEAB-4B9C-9AD3-3B5EC26DCF3E}" srcId="{0511D780-563F-4120-B960-21ED2EF53B06}" destId="{93271EAE-7AC5-48D3-BE6A-2B7862E9C450}" srcOrd="1" destOrd="0" parTransId="{F9928A6B-3104-4BDE-9C48-5592270CCB3C}" sibTransId="{CDEBD910-A407-4E84-9C51-4917AFC22192}"/>
    <dgm:cxn modelId="{24D9E19A-4A44-4BD7-9A51-843771BDD468}" type="presOf" srcId="{C2372737-9F1C-4326-ABA4-32F51E9ACF8E}" destId="{A232C8BC-4688-490D-8120-7B493C17F2D8}" srcOrd="0" destOrd="0" presId="urn:microsoft.com/office/officeart/2008/layout/LinedList"/>
    <dgm:cxn modelId="{A9437DBF-3C4B-4CB5-9916-2E5645C18FAA}" srcId="{0511D780-563F-4120-B960-21ED2EF53B06}" destId="{BB18A140-4EBD-4D0E-9677-6E43BEAD3CC3}" srcOrd="4" destOrd="0" parTransId="{BD141754-7342-4960-B4C5-668B49476296}" sibTransId="{D70CBB0A-D588-4BE8-BC6C-651470296A2A}"/>
    <dgm:cxn modelId="{675C509C-E748-4FF7-A143-DEFFD214F2A2}" type="presParOf" srcId="{F1EA0C6C-F65C-4191-84D8-02E50C7A0561}" destId="{D2B50B49-41C2-49DE-94F0-6B0F05815E0D}" srcOrd="0" destOrd="0" presId="urn:microsoft.com/office/officeart/2008/layout/LinedList"/>
    <dgm:cxn modelId="{4FC63160-3682-4470-9254-639995A3DCD7}" type="presParOf" srcId="{F1EA0C6C-F65C-4191-84D8-02E50C7A0561}" destId="{B7D54B57-A03D-4096-BEE7-4CC674BB7B32}" srcOrd="1" destOrd="0" presId="urn:microsoft.com/office/officeart/2008/layout/LinedList"/>
    <dgm:cxn modelId="{B1DFBA0C-2AC9-4266-B1D9-0DA983BA62A6}" type="presParOf" srcId="{B7D54B57-A03D-4096-BEE7-4CC674BB7B32}" destId="{72711BD6-B198-47DF-9B02-DB7C0E269117}" srcOrd="0" destOrd="0" presId="urn:microsoft.com/office/officeart/2008/layout/LinedList"/>
    <dgm:cxn modelId="{0BF25959-797A-4700-85A3-08260B5DFFF7}" type="presParOf" srcId="{B7D54B57-A03D-4096-BEE7-4CC674BB7B32}" destId="{DE4966CC-B20D-4965-8F7C-A8C8B506F24D}" srcOrd="1" destOrd="0" presId="urn:microsoft.com/office/officeart/2008/layout/LinedList"/>
    <dgm:cxn modelId="{19F47D79-D04A-4A2B-B11E-492E4376D803}" type="presParOf" srcId="{F1EA0C6C-F65C-4191-84D8-02E50C7A0561}" destId="{8B018224-18C5-4E33-A584-6D3F51F9260D}" srcOrd="2" destOrd="0" presId="urn:microsoft.com/office/officeart/2008/layout/LinedList"/>
    <dgm:cxn modelId="{7B29B9FF-D501-463E-BACA-1657959F2ED8}" type="presParOf" srcId="{F1EA0C6C-F65C-4191-84D8-02E50C7A0561}" destId="{30B0CEE4-27FD-4407-AA77-DC2BA778D943}" srcOrd="3" destOrd="0" presId="urn:microsoft.com/office/officeart/2008/layout/LinedList"/>
    <dgm:cxn modelId="{2A86D250-B6D6-4FDE-B887-F4A4A84E876C}" type="presParOf" srcId="{30B0CEE4-27FD-4407-AA77-DC2BA778D943}" destId="{2F6E6C7C-7D0D-4251-BD77-3359EF469F9F}" srcOrd="0" destOrd="0" presId="urn:microsoft.com/office/officeart/2008/layout/LinedList"/>
    <dgm:cxn modelId="{F58F4494-4E49-40CA-A3BF-D8B98763A6C2}" type="presParOf" srcId="{30B0CEE4-27FD-4407-AA77-DC2BA778D943}" destId="{DA820879-5012-41B0-8BB3-9E13F9286E9D}" srcOrd="1" destOrd="0" presId="urn:microsoft.com/office/officeart/2008/layout/LinedList"/>
    <dgm:cxn modelId="{79A5CA11-C8C6-40F0-89EC-12E237CEFB61}" type="presParOf" srcId="{F1EA0C6C-F65C-4191-84D8-02E50C7A0561}" destId="{367CF498-2F28-46AC-BEE0-BD03E3D65DBA}" srcOrd="4" destOrd="0" presId="urn:microsoft.com/office/officeart/2008/layout/LinedList"/>
    <dgm:cxn modelId="{9EACE469-A132-44BE-B864-9AC88587FBF8}" type="presParOf" srcId="{F1EA0C6C-F65C-4191-84D8-02E50C7A0561}" destId="{E2F9F2BC-ECF2-4DFE-931E-325A158CAFFF}" srcOrd="5" destOrd="0" presId="urn:microsoft.com/office/officeart/2008/layout/LinedList"/>
    <dgm:cxn modelId="{334C2E85-7281-4DAF-AF53-776279FB43DC}" type="presParOf" srcId="{E2F9F2BC-ECF2-4DFE-931E-325A158CAFFF}" destId="{53C016E8-E3EF-4D32-877C-D9AAF27BBB3B}" srcOrd="0" destOrd="0" presId="urn:microsoft.com/office/officeart/2008/layout/LinedList"/>
    <dgm:cxn modelId="{14DABB73-1FDD-4411-88CF-722381512315}" type="presParOf" srcId="{E2F9F2BC-ECF2-4DFE-931E-325A158CAFFF}" destId="{91FBF7A3-754A-429F-A0DB-7795B435FA2D}" srcOrd="1" destOrd="0" presId="urn:microsoft.com/office/officeart/2008/layout/LinedList"/>
    <dgm:cxn modelId="{99060081-9733-4DC8-8E0F-5D45050447B8}" type="presParOf" srcId="{F1EA0C6C-F65C-4191-84D8-02E50C7A0561}" destId="{F454239F-161B-43DD-A262-A7864FE92A30}" srcOrd="6" destOrd="0" presId="urn:microsoft.com/office/officeart/2008/layout/LinedList"/>
    <dgm:cxn modelId="{A3117D29-7B62-42EE-927D-087BAFD1C6FD}" type="presParOf" srcId="{F1EA0C6C-F65C-4191-84D8-02E50C7A0561}" destId="{0FA61077-AB8B-440E-AE5E-4B1899F54B31}" srcOrd="7" destOrd="0" presId="urn:microsoft.com/office/officeart/2008/layout/LinedList"/>
    <dgm:cxn modelId="{03DE3361-6DD6-4BC4-A182-496FD195AA31}" type="presParOf" srcId="{0FA61077-AB8B-440E-AE5E-4B1899F54B31}" destId="{A232C8BC-4688-490D-8120-7B493C17F2D8}" srcOrd="0" destOrd="0" presId="urn:microsoft.com/office/officeart/2008/layout/LinedList"/>
    <dgm:cxn modelId="{5DF16405-A4D4-4388-BAE2-68FDC252F440}" type="presParOf" srcId="{0FA61077-AB8B-440E-AE5E-4B1899F54B31}" destId="{EC5CD442-140C-4587-BCA0-736A5C1E3EF8}" srcOrd="1" destOrd="0" presId="urn:microsoft.com/office/officeart/2008/layout/LinedList"/>
    <dgm:cxn modelId="{BDEA3145-6AB2-48A9-80C7-90D8B5202AEC}" type="presParOf" srcId="{F1EA0C6C-F65C-4191-84D8-02E50C7A0561}" destId="{4F9EFA29-54AC-40BC-B126-991D0A0DFBEE}" srcOrd="8" destOrd="0" presId="urn:microsoft.com/office/officeart/2008/layout/LinedList"/>
    <dgm:cxn modelId="{00BD2550-EB77-4608-87A6-C04CE6E5388D}" type="presParOf" srcId="{F1EA0C6C-F65C-4191-84D8-02E50C7A0561}" destId="{D033BF03-D8AA-408D-9BF0-2F24CF3FC63E}" srcOrd="9" destOrd="0" presId="urn:microsoft.com/office/officeart/2008/layout/LinedList"/>
    <dgm:cxn modelId="{3831502A-6213-48E2-8D45-65029DB1CD91}" type="presParOf" srcId="{D033BF03-D8AA-408D-9BF0-2F24CF3FC63E}" destId="{FCD6EC9F-817B-468B-9808-CF9D3CE83D29}" srcOrd="0" destOrd="0" presId="urn:microsoft.com/office/officeart/2008/layout/LinedList"/>
    <dgm:cxn modelId="{BCE0D4FB-EF0D-4E57-A768-93DED4F3C206}" type="presParOf" srcId="{D033BF03-D8AA-408D-9BF0-2F24CF3FC63E}" destId="{B5D73552-CE2B-46CE-822F-9DB3B58ABF0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08472A0-81B7-476C-BA03-CDC312E149C5}" type="doc">
      <dgm:prSet loTypeId="urn:microsoft.com/office/officeart/2005/8/layout/vProcess5" loCatId="process" qsTypeId="urn:microsoft.com/office/officeart/2005/8/quickstyle/simple3" qsCatId="simple" csTypeId="urn:microsoft.com/office/officeart/2005/8/colors/accent6_5" csCatId="accent6" phldr="1"/>
      <dgm:spPr/>
      <dgm:t>
        <a:bodyPr/>
        <a:lstStyle/>
        <a:p>
          <a:endParaRPr lang="en-US"/>
        </a:p>
      </dgm:t>
    </dgm:pt>
    <dgm:pt modelId="{27B9AB80-0375-4D64-ABEC-A0325936EA10}">
      <dgm:prSet/>
      <dgm:spPr>
        <a:gradFill flip="none" rotWithShape="0">
          <a:gsLst>
            <a:gs pos="0">
              <a:srgbClr val="CECB8E">
                <a:tint val="66000"/>
                <a:satMod val="160000"/>
              </a:srgbClr>
            </a:gs>
            <a:gs pos="50000">
              <a:srgbClr val="CECB8E">
                <a:tint val="44500"/>
                <a:satMod val="160000"/>
              </a:srgbClr>
            </a:gs>
            <a:gs pos="100000">
              <a:srgbClr val="CECB8E">
                <a:tint val="23500"/>
                <a:satMod val="160000"/>
              </a:srgbClr>
            </a:gs>
          </a:gsLst>
          <a:lin ang="2700000" scaled="1"/>
          <a:tileRect/>
        </a:gradFill>
      </dgm:spPr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Verified structure and target presence</a:t>
          </a:r>
        </a:p>
      </dgm:t>
    </dgm:pt>
    <dgm:pt modelId="{A09F7519-88A0-4E0F-A1C6-241E8D22C97B}" cxnId="{DEC041CC-48E1-43D6-B54A-D9CC1F73A0C6}" type="parTrans">
      <dgm:prSet/>
      <dgm:spPr/>
      <dgm:t>
        <a:bodyPr/>
        <a:lstStyle/>
        <a:p>
          <a:endParaRPr lang="en-US"/>
        </a:p>
      </dgm:t>
    </dgm:pt>
    <dgm:pt modelId="{776F3982-F8B8-4048-8270-C4E6F5E2F04A}" cxnId="{DEC041CC-48E1-43D6-B54A-D9CC1F73A0C6}" type="sibTrans">
      <dgm:prSet/>
      <dgm:spPr/>
      <dgm:t>
        <a:bodyPr/>
        <a:lstStyle/>
        <a:p>
          <a:endParaRPr lang="en-US"/>
        </a:p>
      </dgm:t>
    </dgm:pt>
    <dgm:pt modelId="{3D0C835C-7242-4639-B6EC-2978E23C469C}">
      <dgm:prSet/>
      <dgm:spPr>
        <a:gradFill flip="none" rotWithShape="0">
          <a:gsLst>
            <a:gs pos="0">
              <a:srgbClr val="CECB8E">
                <a:tint val="66000"/>
                <a:satMod val="160000"/>
              </a:srgbClr>
            </a:gs>
            <a:gs pos="50000">
              <a:srgbClr val="CECB8E">
                <a:tint val="44500"/>
                <a:satMod val="160000"/>
              </a:srgbClr>
            </a:gs>
            <a:gs pos="100000">
              <a:srgbClr val="CECB8E">
                <a:tint val="23500"/>
                <a:satMod val="160000"/>
              </a:srgbClr>
            </a:gs>
          </a:gsLst>
          <a:lin ang="2700000" scaled="1"/>
          <a:tileRect/>
        </a:gra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Identified 32,000+ highly correlated feature pairs</a:t>
          </a:r>
        </a:p>
      </dgm:t>
    </dgm:pt>
    <dgm:pt modelId="{579E5E2D-ED2D-4737-A4AE-2579A021C486}" cxnId="{5ED9CEA6-037B-4B57-A5B4-B4BF475C6442}" type="parTrans">
      <dgm:prSet/>
      <dgm:spPr/>
      <dgm:t>
        <a:bodyPr/>
        <a:lstStyle/>
        <a:p>
          <a:endParaRPr lang="en-US"/>
        </a:p>
      </dgm:t>
    </dgm:pt>
    <dgm:pt modelId="{2EA7DC58-41DB-4FBD-BB34-91B9821F8E75}" cxnId="{5ED9CEA6-037B-4B57-A5B4-B4BF475C6442}" type="sibTrans">
      <dgm:prSet/>
      <dgm:spPr/>
      <dgm:t>
        <a:bodyPr/>
        <a:lstStyle/>
        <a:p>
          <a:endParaRPr lang="en-US"/>
        </a:p>
      </dgm:t>
    </dgm:pt>
    <dgm:pt modelId="{959C75F9-B02B-4D28-BE63-694755377E49}">
      <dgm:prSet/>
      <dgm:spPr>
        <a:gradFill flip="none" rotWithShape="0">
          <a:gsLst>
            <a:gs pos="0">
              <a:srgbClr val="CECB8E">
                <a:tint val="66000"/>
                <a:satMod val="160000"/>
              </a:srgbClr>
            </a:gs>
            <a:gs pos="50000">
              <a:srgbClr val="CECB8E">
                <a:tint val="44500"/>
                <a:satMod val="160000"/>
              </a:srgbClr>
            </a:gs>
            <a:gs pos="100000">
              <a:srgbClr val="CECB8E">
                <a:tint val="23500"/>
                <a:satMod val="160000"/>
              </a:srgbClr>
            </a:gs>
          </a:gsLst>
          <a:lin ang="2700000" scaled="1"/>
          <a:tileRect/>
        </a:gra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Used Random Forest to visualize feature importance</a:t>
          </a:r>
        </a:p>
      </dgm:t>
    </dgm:pt>
    <dgm:pt modelId="{E31B3AD1-8392-46CA-85A0-2B6A6AB38990}" cxnId="{20EE412E-84F1-4EA9-8630-7722BA9DD712}" type="parTrans">
      <dgm:prSet/>
      <dgm:spPr/>
      <dgm:t>
        <a:bodyPr/>
        <a:lstStyle/>
        <a:p>
          <a:endParaRPr lang="en-US"/>
        </a:p>
      </dgm:t>
    </dgm:pt>
    <dgm:pt modelId="{042F3879-6FE0-440A-82B1-710959760B14}" cxnId="{20EE412E-84F1-4EA9-8630-7722BA9DD712}" type="sibTrans">
      <dgm:prSet/>
      <dgm:spPr/>
      <dgm:t>
        <a:bodyPr/>
        <a:lstStyle/>
        <a:p>
          <a:endParaRPr lang="en-US"/>
        </a:p>
      </dgm:t>
    </dgm:pt>
    <dgm:pt modelId="{27DFE0E9-2CA2-46B9-9FEB-D3BB1FBD09AE}" type="pres">
      <dgm:prSet presAssocID="{108472A0-81B7-476C-BA03-CDC312E149C5}" presName="outerComposite" presStyleCnt="0">
        <dgm:presLayoutVars>
          <dgm:chMax val="5"/>
          <dgm:dir/>
          <dgm:resizeHandles val="exact"/>
        </dgm:presLayoutVars>
      </dgm:prSet>
      <dgm:spPr/>
    </dgm:pt>
    <dgm:pt modelId="{36B5CD9A-A2C3-4997-85D4-59CDA350B0DB}" type="pres">
      <dgm:prSet presAssocID="{108472A0-81B7-476C-BA03-CDC312E149C5}" presName="dummyMaxCanvas" presStyleCnt="0">
        <dgm:presLayoutVars/>
      </dgm:prSet>
      <dgm:spPr/>
    </dgm:pt>
    <dgm:pt modelId="{2307F809-1A42-470B-B479-74A87E6B76E5}" type="pres">
      <dgm:prSet presAssocID="{108472A0-81B7-476C-BA03-CDC312E149C5}" presName="ThreeNodes_1" presStyleLbl="node1" presStyleIdx="0" presStyleCnt="3">
        <dgm:presLayoutVars>
          <dgm:bulletEnabled val="1"/>
        </dgm:presLayoutVars>
      </dgm:prSet>
      <dgm:spPr/>
    </dgm:pt>
    <dgm:pt modelId="{171F8D1E-4AA8-429C-B7C0-CDE8854452DA}" type="pres">
      <dgm:prSet presAssocID="{108472A0-81B7-476C-BA03-CDC312E149C5}" presName="ThreeNodes_2" presStyleLbl="node1" presStyleIdx="1" presStyleCnt="3">
        <dgm:presLayoutVars>
          <dgm:bulletEnabled val="1"/>
        </dgm:presLayoutVars>
      </dgm:prSet>
      <dgm:spPr/>
    </dgm:pt>
    <dgm:pt modelId="{FF916890-CC9E-46B6-8B6C-67561036008D}" type="pres">
      <dgm:prSet presAssocID="{108472A0-81B7-476C-BA03-CDC312E149C5}" presName="ThreeNodes_3" presStyleLbl="node1" presStyleIdx="2" presStyleCnt="3">
        <dgm:presLayoutVars>
          <dgm:bulletEnabled val="1"/>
        </dgm:presLayoutVars>
      </dgm:prSet>
      <dgm:spPr/>
    </dgm:pt>
    <dgm:pt modelId="{910ACA2D-461F-4518-B80E-F2734D881240}" type="pres">
      <dgm:prSet presAssocID="{108472A0-81B7-476C-BA03-CDC312E149C5}" presName="ThreeConn_1-2" presStyleLbl="fgAccFollowNode1" presStyleIdx="0" presStyleCnt="2">
        <dgm:presLayoutVars>
          <dgm:bulletEnabled val="1"/>
        </dgm:presLayoutVars>
      </dgm:prSet>
      <dgm:spPr/>
    </dgm:pt>
    <dgm:pt modelId="{A7C81442-02FA-449F-B3C5-5EC336608154}" type="pres">
      <dgm:prSet presAssocID="{108472A0-81B7-476C-BA03-CDC312E149C5}" presName="ThreeConn_2-3" presStyleLbl="fgAccFollowNode1" presStyleIdx="1" presStyleCnt="2">
        <dgm:presLayoutVars>
          <dgm:bulletEnabled val="1"/>
        </dgm:presLayoutVars>
      </dgm:prSet>
      <dgm:spPr/>
    </dgm:pt>
    <dgm:pt modelId="{1BD2568F-6037-4253-95A4-DA941FDD4A7B}" type="pres">
      <dgm:prSet presAssocID="{108472A0-81B7-476C-BA03-CDC312E149C5}" presName="ThreeNodes_1_text" presStyleLbl="node1" presStyleIdx="2" presStyleCnt="3">
        <dgm:presLayoutVars>
          <dgm:bulletEnabled val="1"/>
        </dgm:presLayoutVars>
      </dgm:prSet>
      <dgm:spPr/>
    </dgm:pt>
    <dgm:pt modelId="{22E2DC97-B693-48F0-9CAC-40EABE17C721}" type="pres">
      <dgm:prSet presAssocID="{108472A0-81B7-476C-BA03-CDC312E149C5}" presName="ThreeNodes_2_text" presStyleLbl="node1" presStyleIdx="2" presStyleCnt="3">
        <dgm:presLayoutVars>
          <dgm:bulletEnabled val="1"/>
        </dgm:presLayoutVars>
      </dgm:prSet>
      <dgm:spPr/>
    </dgm:pt>
    <dgm:pt modelId="{798258A4-3DA0-43E8-87D0-3398C4A59AAA}" type="pres">
      <dgm:prSet presAssocID="{108472A0-81B7-476C-BA03-CDC312E149C5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A758A003-2ADE-4D79-9188-E95C0DDA055A}" type="presOf" srcId="{776F3982-F8B8-4048-8270-C4E6F5E2F04A}" destId="{910ACA2D-461F-4518-B80E-F2734D881240}" srcOrd="0" destOrd="0" presId="urn:microsoft.com/office/officeart/2005/8/layout/vProcess5"/>
    <dgm:cxn modelId="{12CAC817-E9D1-4892-B846-C0B337C1E859}" type="presOf" srcId="{27B9AB80-0375-4D64-ABEC-A0325936EA10}" destId="{2307F809-1A42-470B-B479-74A87E6B76E5}" srcOrd="0" destOrd="0" presId="urn:microsoft.com/office/officeart/2005/8/layout/vProcess5"/>
    <dgm:cxn modelId="{20EE412E-84F1-4EA9-8630-7722BA9DD712}" srcId="{108472A0-81B7-476C-BA03-CDC312E149C5}" destId="{959C75F9-B02B-4D28-BE63-694755377E49}" srcOrd="2" destOrd="0" parTransId="{E31B3AD1-8392-46CA-85A0-2B6A6AB38990}" sibTransId="{042F3879-6FE0-440A-82B1-710959760B14}"/>
    <dgm:cxn modelId="{641D5034-D253-48E8-B05B-8C59A798E4C1}" type="presOf" srcId="{27B9AB80-0375-4D64-ABEC-A0325936EA10}" destId="{1BD2568F-6037-4253-95A4-DA941FDD4A7B}" srcOrd="1" destOrd="0" presId="urn:microsoft.com/office/officeart/2005/8/layout/vProcess5"/>
    <dgm:cxn modelId="{B91A2253-0188-4F4D-8E49-B3A204AA5408}" type="presOf" srcId="{108472A0-81B7-476C-BA03-CDC312E149C5}" destId="{27DFE0E9-2CA2-46B9-9FEB-D3BB1FBD09AE}" srcOrd="0" destOrd="0" presId="urn:microsoft.com/office/officeart/2005/8/layout/vProcess5"/>
    <dgm:cxn modelId="{890A1355-46B3-4E3B-BA98-7FF7CEEBF0FE}" type="presOf" srcId="{959C75F9-B02B-4D28-BE63-694755377E49}" destId="{798258A4-3DA0-43E8-87D0-3398C4A59AAA}" srcOrd="1" destOrd="0" presId="urn:microsoft.com/office/officeart/2005/8/layout/vProcess5"/>
    <dgm:cxn modelId="{18A89F8A-1C73-451A-85D2-67C7DCD96EB3}" type="presOf" srcId="{959C75F9-B02B-4D28-BE63-694755377E49}" destId="{FF916890-CC9E-46B6-8B6C-67561036008D}" srcOrd="0" destOrd="0" presId="urn:microsoft.com/office/officeart/2005/8/layout/vProcess5"/>
    <dgm:cxn modelId="{3787A58B-40C0-4C69-8375-EEDC0D56EF1E}" type="presOf" srcId="{3D0C835C-7242-4639-B6EC-2978E23C469C}" destId="{171F8D1E-4AA8-429C-B7C0-CDE8854452DA}" srcOrd="0" destOrd="0" presId="urn:microsoft.com/office/officeart/2005/8/layout/vProcess5"/>
    <dgm:cxn modelId="{5ED9CEA6-037B-4B57-A5B4-B4BF475C6442}" srcId="{108472A0-81B7-476C-BA03-CDC312E149C5}" destId="{3D0C835C-7242-4639-B6EC-2978E23C469C}" srcOrd="1" destOrd="0" parTransId="{579E5E2D-ED2D-4737-A4AE-2579A021C486}" sibTransId="{2EA7DC58-41DB-4FBD-BB34-91B9821F8E75}"/>
    <dgm:cxn modelId="{D0C705C2-0B7F-4F36-A45B-072E64F6C21F}" type="presOf" srcId="{2EA7DC58-41DB-4FBD-BB34-91B9821F8E75}" destId="{A7C81442-02FA-449F-B3C5-5EC336608154}" srcOrd="0" destOrd="0" presId="urn:microsoft.com/office/officeart/2005/8/layout/vProcess5"/>
    <dgm:cxn modelId="{DEC041CC-48E1-43D6-B54A-D9CC1F73A0C6}" srcId="{108472A0-81B7-476C-BA03-CDC312E149C5}" destId="{27B9AB80-0375-4D64-ABEC-A0325936EA10}" srcOrd="0" destOrd="0" parTransId="{A09F7519-88A0-4E0F-A1C6-241E8D22C97B}" sibTransId="{776F3982-F8B8-4048-8270-C4E6F5E2F04A}"/>
    <dgm:cxn modelId="{236D05E1-9999-445C-9A06-FE9ABDB5432C}" type="presOf" srcId="{3D0C835C-7242-4639-B6EC-2978E23C469C}" destId="{22E2DC97-B693-48F0-9CAC-40EABE17C721}" srcOrd="1" destOrd="0" presId="urn:microsoft.com/office/officeart/2005/8/layout/vProcess5"/>
    <dgm:cxn modelId="{8DDEF369-4465-4C9C-BDD5-02491B7F0F46}" type="presParOf" srcId="{27DFE0E9-2CA2-46B9-9FEB-D3BB1FBD09AE}" destId="{36B5CD9A-A2C3-4997-85D4-59CDA350B0DB}" srcOrd="0" destOrd="0" presId="urn:microsoft.com/office/officeart/2005/8/layout/vProcess5"/>
    <dgm:cxn modelId="{47A9BC39-3D42-4A76-891E-FC406D028A5F}" type="presParOf" srcId="{27DFE0E9-2CA2-46B9-9FEB-D3BB1FBD09AE}" destId="{2307F809-1A42-470B-B479-74A87E6B76E5}" srcOrd="1" destOrd="0" presId="urn:microsoft.com/office/officeart/2005/8/layout/vProcess5"/>
    <dgm:cxn modelId="{0949CB48-DA0A-4277-9674-6066D39AD33E}" type="presParOf" srcId="{27DFE0E9-2CA2-46B9-9FEB-D3BB1FBD09AE}" destId="{171F8D1E-4AA8-429C-B7C0-CDE8854452DA}" srcOrd="2" destOrd="0" presId="urn:microsoft.com/office/officeart/2005/8/layout/vProcess5"/>
    <dgm:cxn modelId="{93655CB4-9674-41F2-AC75-2E0A4B6D6892}" type="presParOf" srcId="{27DFE0E9-2CA2-46B9-9FEB-D3BB1FBD09AE}" destId="{FF916890-CC9E-46B6-8B6C-67561036008D}" srcOrd="3" destOrd="0" presId="urn:microsoft.com/office/officeart/2005/8/layout/vProcess5"/>
    <dgm:cxn modelId="{E0EEDBBC-4D6C-4DC0-A1AB-5329E4EC5284}" type="presParOf" srcId="{27DFE0E9-2CA2-46B9-9FEB-D3BB1FBD09AE}" destId="{910ACA2D-461F-4518-B80E-F2734D881240}" srcOrd="4" destOrd="0" presId="urn:microsoft.com/office/officeart/2005/8/layout/vProcess5"/>
    <dgm:cxn modelId="{0B8F5C01-C008-4F82-9A64-931D13AAF701}" type="presParOf" srcId="{27DFE0E9-2CA2-46B9-9FEB-D3BB1FBD09AE}" destId="{A7C81442-02FA-449F-B3C5-5EC336608154}" srcOrd="5" destOrd="0" presId="urn:microsoft.com/office/officeart/2005/8/layout/vProcess5"/>
    <dgm:cxn modelId="{12000AD1-2B01-4B06-AD6B-9F0F58B13109}" type="presParOf" srcId="{27DFE0E9-2CA2-46B9-9FEB-D3BB1FBD09AE}" destId="{1BD2568F-6037-4253-95A4-DA941FDD4A7B}" srcOrd="6" destOrd="0" presId="urn:microsoft.com/office/officeart/2005/8/layout/vProcess5"/>
    <dgm:cxn modelId="{FFA60D89-3E4B-4C7C-A80A-D05A8920A8A4}" type="presParOf" srcId="{27DFE0E9-2CA2-46B9-9FEB-D3BB1FBD09AE}" destId="{22E2DC97-B693-48F0-9CAC-40EABE17C721}" srcOrd="7" destOrd="0" presId="urn:microsoft.com/office/officeart/2005/8/layout/vProcess5"/>
    <dgm:cxn modelId="{379CFE9E-18E6-478C-B9E9-8BB3F6117E68}" type="presParOf" srcId="{27DFE0E9-2CA2-46B9-9FEB-D3BB1FBD09AE}" destId="{798258A4-3DA0-43E8-87D0-3398C4A59AAA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8D161D6-2457-4F98-A79D-1A34C22A5B56}" type="doc">
      <dgm:prSet loTypeId="urn:microsoft.com/office/officeart/2005/8/layout/hierarchy1" loCatId="hierarchy" qsTypeId="urn:microsoft.com/office/officeart/2005/8/quickstyle/3d1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E15B78EB-6C5B-4D2C-9B50-B327B03D897B}">
      <dgm:prSet/>
      <dgm:spPr>
        <a:solidFill>
          <a:schemeClr val="bg1">
            <a:lumMod val="95000"/>
            <a:alpha val="90000"/>
          </a:schemeClr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60% Train, 20% Validation, 20% Test</a:t>
          </a:r>
        </a:p>
      </dgm:t>
    </dgm:pt>
    <dgm:pt modelId="{FC46A4D8-4657-4097-8682-EDBEFB8F85CF}" cxnId="{6E78A93C-7983-4574-916E-D99ACFD1ED66}" type="parTrans">
      <dgm:prSet/>
      <dgm:spPr/>
      <dgm:t>
        <a:bodyPr/>
        <a:lstStyle/>
        <a:p>
          <a:endParaRPr lang="en-US"/>
        </a:p>
      </dgm:t>
    </dgm:pt>
    <dgm:pt modelId="{03504A84-CE5E-44C1-A9E5-9404ED7EE46D}" cxnId="{6E78A93C-7983-4574-916E-D99ACFD1ED66}" type="sibTrans">
      <dgm:prSet/>
      <dgm:spPr/>
      <dgm:t>
        <a:bodyPr/>
        <a:lstStyle/>
        <a:p>
          <a:endParaRPr lang="en-US"/>
        </a:p>
      </dgm:t>
    </dgm:pt>
    <dgm:pt modelId="{E8696E59-6615-4E22-AF51-CD43C20DBC1E}">
      <dgm:prSet/>
      <dgm:spPr>
        <a:solidFill>
          <a:schemeClr val="bg1">
            <a:lumMod val="95000"/>
            <a:alpha val="90000"/>
          </a:schemeClr>
        </a:solidFill>
      </dgm:spPr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Stratified sampling to preserve target distribution</a:t>
          </a:r>
        </a:p>
      </dgm:t>
    </dgm:pt>
    <dgm:pt modelId="{229FEE10-50DC-4807-AEE1-9A286275984F}" cxnId="{5976597A-0686-4477-803D-47AF37097FDA}" type="parTrans">
      <dgm:prSet/>
      <dgm:spPr/>
      <dgm:t>
        <a:bodyPr/>
        <a:lstStyle/>
        <a:p>
          <a:endParaRPr lang="en-US"/>
        </a:p>
      </dgm:t>
    </dgm:pt>
    <dgm:pt modelId="{275F3620-B2C5-4063-8B1D-4CB50DC2544B}" cxnId="{5976597A-0686-4477-803D-47AF37097FDA}" type="sibTrans">
      <dgm:prSet/>
      <dgm:spPr/>
      <dgm:t>
        <a:bodyPr/>
        <a:lstStyle/>
        <a:p>
          <a:endParaRPr lang="en-US"/>
        </a:p>
      </dgm:t>
    </dgm:pt>
    <dgm:pt modelId="{E855EDEA-ED38-41EC-A95E-1A3EB8847A54}">
      <dgm:prSet/>
      <dgm:spPr>
        <a:solidFill>
          <a:schemeClr val="bg1">
            <a:lumMod val="95000"/>
            <a:alpha val="90000"/>
          </a:schemeClr>
        </a:solidFill>
      </dgm:spPr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Avoided data leakage across sets</a:t>
          </a:r>
        </a:p>
      </dgm:t>
    </dgm:pt>
    <dgm:pt modelId="{E9B63898-FE67-4369-B4EE-C64C1B36FC07}" cxnId="{861CF98E-0F27-4044-9A67-57B73FEEFF93}" type="parTrans">
      <dgm:prSet/>
      <dgm:spPr/>
      <dgm:t>
        <a:bodyPr/>
        <a:lstStyle/>
        <a:p>
          <a:endParaRPr lang="en-US"/>
        </a:p>
      </dgm:t>
    </dgm:pt>
    <dgm:pt modelId="{D7D1C270-BFE3-48AE-900E-C738A545D032}" cxnId="{861CF98E-0F27-4044-9A67-57B73FEEFF93}" type="sibTrans">
      <dgm:prSet/>
      <dgm:spPr/>
      <dgm:t>
        <a:bodyPr/>
        <a:lstStyle/>
        <a:p>
          <a:endParaRPr lang="en-US"/>
        </a:p>
      </dgm:t>
    </dgm:pt>
    <dgm:pt modelId="{1B4E5322-E77B-4A4A-A49C-E609DC697DA0}" type="pres">
      <dgm:prSet presAssocID="{B8D161D6-2457-4F98-A79D-1A34C22A5B5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9475B3C-A3A2-4119-B7E3-A2D6519B6476}" type="pres">
      <dgm:prSet presAssocID="{E15B78EB-6C5B-4D2C-9B50-B327B03D897B}" presName="hierRoot1" presStyleCnt="0"/>
      <dgm:spPr/>
    </dgm:pt>
    <dgm:pt modelId="{9A02195F-3D5A-4FA6-8952-A508D4098832}" type="pres">
      <dgm:prSet presAssocID="{E15B78EB-6C5B-4D2C-9B50-B327B03D897B}" presName="composite" presStyleCnt="0"/>
      <dgm:spPr/>
    </dgm:pt>
    <dgm:pt modelId="{F5458CEE-1EB2-49BC-85F0-7C7C31764E72}" type="pres">
      <dgm:prSet presAssocID="{E15B78EB-6C5B-4D2C-9B50-B327B03D897B}" presName="background" presStyleLbl="node0" presStyleIdx="0" presStyleCnt="3"/>
      <dgm:spPr>
        <a:ln>
          <a:solidFill>
            <a:schemeClr val="bg1"/>
          </a:solidFill>
        </a:ln>
      </dgm:spPr>
    </dgm:pt>
    <dgm:pt modelId="{F62DDA19-A822-4F50-B267-03D7E07F4621}" type="pres">
      <dgm:prSet presAssocID="{E15B78EB-6C5B-4D2C-9B50-B327B03D897B}" presName="text" presStyleLbl="fgAcc0" presStyleIdx="0" presStyleCnt="3">
        <dgm:presLayoutVars>
          <dgm:chPref val="3"/>
        </dgm:presLayoutVars>
      </dgm:prSet>
      <dgm:spPr/>
    </dgm:pt>
    <dgm:pt modelId="{3C9268D1-94FA-41F7-93EB-F1DC2938532D}" type="pres">
      <dgm:prSet presAssocID="{E15B78EB-6C5B-4D2C-9B50-B327B03D897B}" presName="hierChild2" presStyleCnt="0"/>
      <dgm:spPr/>
    </dgm:pt>
    <dgm:pt modelId="{B74D7338-C5C1-45BC-BCF3-8387658795F7}" type="pres">
      <dgm:prSet presAssocID="{E8696E59-6615-4E22-AF51-CD43C20DBC1E}" presName="hierRoot1" presStyleCnt="0"/>
      <dgm:spPr/>
    </dgm:pt>
    <dgm:pt modelId="{ADE07B08-C09F-408C-84D4-427FC48BB29E}" type="pres">
      <dgm:prSet presAssocID="{E8696E59-6615-4E22-AF51-CD43C20DBC1E}" presName="composite" presStyleCnt="0"/>
      <dgm:spPr/>
    </dgm:pt>
    <dgm:pt modelId="{76398E22-9921-4F73-8B12-37EC4B55F052}" type="pres">
      <dgm:prSet presAssocID="{E8696E59-6615-4E22-AF51-CD43C20DBC1E}" presName="background" presStyleLbl="node0" presStyleIdx="1" presStyleCnt="3"/>
      <dgm:spPr/>
    </dgm:pt>
    <dgm:pt modelId="{83E4DC8C-BCCE-4DD4-9038-E684CCA3AB1B}" type="pres">
      <dgm:prSet presAssocID="{E8696E59-6615-4E22-AF51-CD43C20DBC1E}" presName="text" presStyleLbl="fgAcc0" presStyleIdx="1" presStyleCnt="3">
        <dgm:presLayoutVars>
          <dgm:chPref val="3"/>
        </dgm:presLayoutVars>
      </dgm:prSet>
      <dgm:spPr/>
    </dgm:pt>
    <dgm:pt modelId="{EEE79416-DDDF-4F3C-8AF2-B789F4099B3E}" type="pres">
      <dgm:prSet presAssocID="{E8696E59-6615-4E22-AF51-CD43C20DBC1E}" presName="hierChild2" presStyleCnt="0"/>
      <dgm:spPr/>
    </dgm:pt>
    <dgm:pt modelId="{C11108F3-2E17-4FC4-B5CD-52ECCFACB3B9}" type="pres">
      <dgm:prSet presAssocID="{E855EDEA-ED38-41EC-A95E-1A3EB8847A54}" presName="hierRoot1" presStyleCnt="0"/>
      <dgm:spPr/>
    </dgm:pt>
    <dgm:pt modelId="{F0F2FA2F-B7EF-4C2A-8E32-9C1CC2AC49CB}" type="pres">
      <dgm:prSet presAssocID="{E855EDEA-ED38-41EC-A95E-1A3EB8847A54}" presName="composite" presStyleCnt="0"/>
      <dgm:spPr/>
    </dgm:pt>
    <dgm:pt modelId="{C282E5AB-BD15-4F3D-A3E6-1383022F6CCB}" type="pres">
      <dgm:prSet presAssocID="{E855EDEA-ED38-41EC-A95E-1A3EB8847A54}" presName="background" presStyleLbl="node0" presStyleIdx="2" presStyleCnt="3"/>
      <dgm:spPr/>
    </dgm:pt>
    <dgm:pt modelId="{6870D631-3DB0-4ADA-934A-1435FBF175F8}" type="pres">
      <dgm:prSet presAssocID="{E855EDEA-ED38-41EC-A95E-1A3EB8847A54}" presName="text" presStyleLbl="fgAcc0" presStyleIdx="2" presStyleCnt="3">
        <dgm:presLayoutVars>
          <dgm:chPref val="3"/>
        </dgm:presLayoutVars>
      </dgm:prSet>
      <dgm:spPr/>
    </dgm:pt>
    <dgm:pt modelId="{B5ACCED6-DF0A-4C4D-A166-8ECB826657BD}" type="pres">
      <dgm:prSet presAssocID="{E855EDEA-ED38-41EC-A95E-1A3EB8847A54}" presName="hierChild2" presStyleCnt="0"/>
      <dgm:spPr/>
    </dgm:pt>
  </dgm:ptLst>
  <dgm:cxnLst>
    <dgm:cxn modelId="{1A37102F-D06C-4378-99BA-50F20122945A}" type="presOf" srcId="{E855EDEA-ED38-41EC-A95E-1A3EB8847A54}" destId="{6870D631-3DB0-4ADA-934A-1435FBF175F8}" srcOrd="0" destOrd="0" presId="urn:microsoft.com/office/officeart/2005/8/layout/hierarchy1"/>
    <dgm:cxn modelId="{6E78A93C-7983-4574-916E-D99ACFD1ED66}" srcId="{B8D161D6-2457-4F98-A79D-1A34C22A5B56}" destId="{E15B78EB-6C5B-4D2C-9B50-B327B03D897B}" srcOrd="0" destOrd="0" parTransId="{FC46A4D8-4657-4097-8682-EDBEFB8F85CF}" sibTransId="{03504A84-CE5E-44C1-A9E5-9404ED7EE46D}"/>
    <dgm:cxn modelId="{5976597A-0686-4477-803D-47AF37097FDA}" srcId="{B8D161D6-2457-4F98-A79D-1A34C22A5B56}" destId="{E8696E59-6615-4E22-AF51-CD43C20DBC1E}" srcOrd="1" destOrd="0" parTransId="{229FEE10-50DC-4807-AEE1-9A286275984F}" sibTransId="{275F3620-B2C5-4063-8B1D-4CB50DC2544B}"/>
    <dgm:cxn modelId="{861CF98E-0F27-4044-9A67-57B73FEEFF93}" srcId="{B8D161D6-2457-4F98-A79D-1A34C22A5B56}" destId="{E855EDEA-ED38-41EC-A95E-1A3EB8847A54}" srcOrd="2" destOrd="0" parTransId="{E9B63898-FE67-4369-B4EE-C64C1B36FC07}" sibTransId="{D7D1C270-BFE3-48AE-900E-C738A545D032}"/>
    <dgm:cxn modelId="{059C72CA-8FC5-4C15-8F15-6547D1D57C40}" type="presOf" srcId="{E15B78EB-6C5B-4D2C-9B50-B327B03D897B}" destId="{F62DDA19-A822-4F50-B267-03D7E07F4621}" srcOrd="0" destOrd="0" presId="urn:microsoft.com/office/officeart/2005/8/layout/hierarchy1"/>
    <dgm:cxn modelId="{E58B5AD6-E70D-400D-88B4-78AB910E598E}" type="presOf" srcId="{B8D161D6-2457-4F98-A79D-1A34C22A5B56}" destId="{1B4E5322-E77B-4A4A-A49C-E609DC697DA0}" srcOrd="0" destOrd="0" presId="urn:microsoft.com/office/officeart/2005/8/layout/hierarchy1"/>
    <dgm:cxn modelId="{695D77F5-CF28-48EA-A88D-423E0F14A467}" type="presOf" srcId="{E8696E59-6615-4E22-AF51-CD43C20DBC1E}" destId="{83E4DC8C-BCCE-4DD4-9038-E684CCA3AB1B}" srcOrd="0" destOrd="0" presId="urn:microsoft.com/office/officeart/2005/8/layout/hierarchy1"/>
    <dgm:cxn modelId="{7966B67A-9C41-4173-9BFC-142D3FD15F53}" type="presParOf" srcId="{1B4E5322-E77B-4A4A-A49C-E609DC697DA0}" destId="{49475B3C-A3A2-4119-B7E3-A2D6519B6476}" srcOrd="0" destOrd="0" presId="urn:microsoft.com/office/officeart/2005/8/layout/hierarchy1"/>
    <dgm:cxn modelId="{691B08A3-B052-4E49-83D6-21DFCD05E6CF}" type="presParOf" srcId="{49475B3C-A3A2-4119-B7E3-A2D6519B6476}" destId="{9A02195F-3D5A-4FA6-8952-A508D4098832}" srcOrd="0" destOrd="0" presId="urn:microsoft.com/office/officeart/2005/8/layout/hierarchy1"/>
    <dgm:cxn modelId="{8783C34B-FA0C-4FC3-BB71-5F15D0D0028E}" type="presParOf" srcId="{9A02195F-3D5A-4FA6-8952-A508D4098832}" destId="{F5458CEE-1EB2-49BC-85F0-7C7C31764E72}" srcOrd="0" destOrd="0" presId="urn:microsoft.com/office/officeart/2005/8/layout/hierarchy1"/>
    <dgm:cxn modelId="{7E4E1E18-28BA-483C-83E8-0AA2049DB37B}" type="presParOf" srcId="{9A02195F-3D5A-4FA6-8952-A508D4098832}" destId="{F62DDA19-A822-4F50-B267-03D7E07F4621}" srcOrd="1" destOrd="0" presId="urn:microsoft.com/office/officeart/2005/8/layout/hierarchy1"/>
    <dgm:cxn modelId="{31E38357-7912-4F13-8F91-3E7DFA18F072}" type="presParOf" srcId="{49475B3C-A3A2-4119-B7E3-A2D6519B6476}" destId="{3C9268D1-94FA-41F7-93EB-F1DC2938532D}" srcOrd="1" destOrd="0" presId="urn:microsoft.com/office/officeart/2005/8/layout/hierarchy1"/>
    <dgm:cxn modelId="{43F959D7-4EB3-47F3-8C0F-CD15EF72BBD7}" type="presParOf" srcId="{1B4E5322-E77B-4A4A-A49C-E609DC697DA0}" destId="{B74D7338-C5C1-45BC-BCF3-8387658795F7}" srcOrd="1" destOrd="0" presId="urn:microsoft.com/office/officeart/2005/8/layout/hierarchy1"/>
    <dgm:cxn modelId="{8533B953-90E1-4A46-B2B7-53BF99A5DA88}" type="presParOf" srcId="{B74D7338-C5C1-45BC-BCF3-8387658795F7}" destId="{ADE07B08-C09F-408C-84D4-427FC48BB29E}" srcOrd="0" destOrd="0" presId="urn:microsoft.com/office/officeart/2005/8/layout/hierarchy1"/>
    <dgm:cxn modelId="{2C093A3C-BC7F-4032-811E-DE35BBA9EBDE}" type="presParOf" srcId="{ADE07B08-C09F-408C-84D4-427FC48BB29E}" destId="{76398E22-9921-4F73-8B12-37EC4B55F052}" srcOrd="0" destOrd="0" presId="urn:microsoft.com/office/officeart/2005/8/layout/hierarchy1"/>
    <dgm:cxn modelId="{5F765688-541D-4806-8F57-D9F51F6A33E1}" type="presParOf" srcId="{ADE07B08-C09F-408C-84D4-427FC48BB29E}" destId="{83E4DC8C-BCCE-4DD4-9038-E684CCA3AB1B}" srcOrd="1" destOrd="0" presId="urn:microsoft.com/office/officeart/2005/8/layout/hierarchy1"/>
    <dgm:cxn modelId="{AFD8B1FE-C2EA-40E7-8D37-F527C84A6FC3}" type="presParOf" srcId="{B74D7338-C5C1-45BC-BCF3-8387658795F7}" destId="{EEE79416-DDDF-4F3C-8AF2-B789F4099B3E}" srcOrd="1" destOrd="0" presId="urn:microsoft.com/office/officeart/2005/8/layout/hierarchy1"/>
    <dgm:cxn modelId="{9CE1882D-3BEB-4F8D-9861-FDC880B8B633}" type="presParOf" srcId="{1B4E5322-E77B-4A4A-A49C-E609DC697DA0}" destId="{C11108F3-2E17-4FC4-B5CD-52ECCFACB3B9}" srcOrd="2" destOrd="0" presId="urn:microsoft.com/office/officeart/2005/8/layout/hierarchy1"/>
    <dgm:cxn modelId="{7845CC3D-FAE5-4727-B280-31DD11E5EC77}" type="presParOf" srcId="{C11108F3-2E17-4FC4-B5CD-52ECCFACB3B9}" destId="{F0F2FA2F-B7EF-4C2A-8E32-9C1CC2AC49CB}" srcOrd="0" destOrd="0" presId="urn:microsoft.com/office/officeart/2005/8/layout/hierarchy1"/>
    <dgm:cxn modelId="{4916955F-D47E-485C-A90A-3B3B67738A19}" type="presParOf" srcId="{F0F2FA2F-B7EF-4C2A-8E32-9C1CC2AC49CB}" destId="{C282E5AB-BD15-4F3D-A3E6-1383022F6CCB}" srcOrd="0" destOrd="0" presId="urn:microsoft.com/office/officeart/2005/8/layout/hierarchy1"/>
    <dgm:cxn modelId="{03CC1E95-0896-45FB-8B90-37E540D93CE9}" type="presParOf" srcId="{F0F2FA2F-B7EF-4C2A-8E32-9C1CC2AC49CB}" destId="{6870D631-3DB0-4ADA-934A-1435FBF175F8}" srcOrd="1" destOrd="0" presId="urn:microsoft.com/office/officeart/2005/8/layout/hierarchy1"/>
    <dgm:cxn modelId="{835EAF92-8032-4803-99EF-64A51FC59BDF}" type="presParOf" srcId="{C11108F3-2E17-4FC4-B5CD-52ECCFACB3B9}" destId="{B5ACCED6-DF0A-4C4D-A166-8ECB826657B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F60A4E2-8B31-431C-A65D-9ADD0A2F647B}" type="doc">
      <dgm:prSet loTypeId="urn:microsoft.com/office/officeart/2005/8/layout/vProcess5" loCatId="process" qsTypeId="urn:microsoft.com/office/officeart/2005/8/quickstyle/simple3" qsCatId="simple" csTypeId="urn:microsoft.com/office/officeart/2005/8/colors/accent0_1" csCatId="mainScheme"/>
      <dgm:spPr/>
      <dgm:t>
        <a:bodyPr/>
        <a:lstStyle/>
        <a:p>
          <a:endParaRPr lang="en-US"/>
        </a:p>
      </dgm:t>
    </dgm:pt>
    <dgm:pt modelId="{409C9E5D-505A-4A58-A6CE-1BAABEF7F3A7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Random Forest used to rank features</a:t>
          </a:r>
        </a:p>
      </dgm:t>
    </dgm:pt>
    <dgm:pt modelId="{A8CFC8CF-39AE-4DB8-840A-B43EDD859BB7}" cxnId="{BCC534FB-2A5E-4BF8-8F06-B59328FBAA61}" type="parTrans">
      <dgm:prSet/>
      <dgm:spPr/>
      <dgm:t>
        <a:bodyPr/>
        <a:lstStyle/>
        <a:p>
          <a:endParaRPr lang="en-US"/>
        </a:p>
      </dgm:t>
    </dgm:pt>
    <dgm:pt modelId="{F228061D-7A3C-4019-87DF-C6CC77C25203}" cxnId="{BCC534FB-2A5E-4BF8-8F06-B59328FBAA61}" type="sibTrans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515F41A-1A53-498F-8971-03CFEA2769C2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Top 50 features retained</a:t>
          </a:r>
        </a:p>
      </dgm:t>
    </dgm:pt>
    <dgm:pt modelId="{C3AF25C0-8843-42F8-8405-C0CCCA1359FF}" cxnId="{2F6C740A-ECC8-4C35-9852-2CE5608BCD00}" type="parTrans">
      <dgm:prSet/>
      <dgm:spPr/>
      <dgm:t>
        <a:bodyPr/>
        <a:lstStyle/>
        <a:p>
          <a:endParaRPr lang="en-US"/>
        </a:p>
      </dgm:t>
    </dgm:pt>
    <dgm:pt modelId="{6F5F9AE2-5EFF-4A66-8A4F-02EC4D928CC8}" cxnId="{2F6C740A-ECC8-4C35-9852-2CE5608BCD00}" type="sibTrans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ABA66A8-34D0-4562-B09D-54C6CE9C7AC3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Applied consistently across datasets</a:t>
          </a:r>
        </a:p>
      </dgm:t>
    </dgm:pt>
    <dgm:pt modelId="{D844D539-006F-43B4-B145-92F49885004C}" cxnId="{A3737F5E-1165-4B4B-908E-0DADDE0A613D}" type="parTrans">
      <dgm:prSet/>
      <dgm:spPr/>
      <dgm:t>
        <a:bodyPr/>
        <a:lstStyle/>
        <a:p>
          <a:endParaRPr lang="en-US"/>
        </a:p>
      </dgm:t>
    </dgm:pt>
    <dgm:pt modelId="{EA14191B-84D6-4FED-A614-1B6D8C69E02E}" cxnId="{A3737F5E-1165-4B4B-908E-0DADDE0A613D}" type="sibTrans">
      <dgm:prSet/>
      <dgm:spPr/>
      <dgm:t>
        <a:bodyPr/>
        <a:lstStyle/>
        <a:p>
          <a:endParaRPr lang="en-US"/>
        </a:p>
      </dgm:t>
    </dgm:pt>
    <dgm:pt modelId="{25685D3A-F0B9-4BE0-9BF9-7BB79AE83D99}" type="pres">
      <dgm:prSet presAssocID="{9F60A4E2-8B31-431C-A65D-9ADD0A2F647B}" presName="outerComposite" presStyleCnt="0">
        <dgm:presLayoutVars>
          <dgm:chMax val="5"/>
          <dgm:dir/>
          <dgm:resizeHandles val="exact"/>
        </dgm:presLayoutVars>
      </dgm:prSet>
      <dgm:spPr/>
    </dgm:pt>
    <dgm:pt modelId="{6D3F9FB6-6732-410D-A989-73BBFDDBE7E7}" type="pres">
      <dgm:prSet presAssocID="{9F60A4E2-8B31-431C-A65D-9ADD0A2F647B}" presName="dummyMaxCanvas" presStyleCnt="0">
        <dgm:presLayoutVars/>
      </dgm:prSet>
      <dgm:spPr/>
    </dgm:pt>
    <dgm:pt modelId="{1CF0D41D-CCE4-4699-80F1-AF3ACDA6973B}" type="pres">
      <dgm:prSet presAssocID="{9F60A4E2-8B31-431C-A65D-9ADD0A2F647B}" presName="ThreeNodes_1" presStyleLbl="node1" presStyleIdx="0" presStyleCnt="3">
        <dgm:presLayoutVars>
          <dgm:bulletEnabled val="1"/>
        </dgm:presLayoutVars>
      </dgm:prSet>
      <dgm:spPr/>
    </dgm:pt>
    <dgm:pt modelId="{7E8D543C-8458-47C9-89DC-E71C91711757}" type="pres">
      <dgm:prSet presAssocID="{9F60A4E2-8B31-431C-A65D-9ADD0A2F647B}" presName="ThreeNodes_2" presStyleLbl="node1" presStyleIdx="1" presStyleCnt="3">
        <dgm:presLayoutVars>
          <dgm:bulletEnabled val="1"/>
        </dgm:presLayoutVars>
      </dgm:prSet>
      <dgm:spPr/>
    </dgm:pt>
    <dgm:pt modelId="{8AF2B2EB-AE8B-4219-849C-707915310301}" type="pres">
      <dgm:prSet presAssocID="{9F60A4E2-8B31-431C-A65D-9ADD0A2F647B}" presName="ThreeNodes_3" presStyleLbl="node1" presStyleIdx="2" presStyleCnt="3">
        <dgm:presLayoutVars>
          <dgm:bulletEnabled val="1"/>
        </dgm:presLayoutVars>
      </dgm:prSet>
      <dgm:spPr/>
    </dgm:pt>
    <dgm:pt modelId="{0241A554-CC8C-41E6-BCF3-A72A090DB503}" type="pres">
      <dgm:prSet presAssocID="{9F60A4E2-8B31-431C-A65D-9ADD0A2F647B}" presName="ThreeConn_1-2" presStyleLbl="fgAccFollowNode1" presStyleIdx="0" presStyleCnt="2">
        <dgm:presLayoutVars>
          <dgm:bulletEnabled val="1"/>
        </dgm:presLayoutVars>
      </dgm:prSet>
      <dgm:spPr/>
    </dgm:pt>
    <dgm:pt modelId="{E9036F38-1064-4E8D-BFEC-4AA1BEF3C7C2}" type="pres">
      <dgm:prSet presAssocID="{9F60A4E2-8B31-431C-A65D-9ADD0A2F647B}" presName="ThreeConn_2-3" presStyleLbl="fgAccFollowNode1" presStyleIdx="1" presStyleCnt="2">
        <dgm:presLayoutVars>
          <dgm:bulletEnabled val="1"/>
        </dgm:presLayoutVars>
      </dgm:prSet>
      <dgm:spPr/>
    </dgm:pt>
    <dgm:pt modelId="{D0D3E588-AE85-4A34-9832-D7EF4BF85D9F}" type="pres">
      <dgm:prSet presAssocID="{9F60A4E2-8B31-431C-A65D-9ADD0A2F647B}" presName="ThreeNodes_1_text" presStyleLbl="node1" presStyleIdx="2" presStyleCnt="3">
        <dgm:presLayoutVars>
          <dgm:bulletEnabled val="1"/>
        </dgm:presLayoutVars>
      </dgm:prSet>
      <dgm:spPr/>
    </dgm:pt>
    <dgm:pt modelId="{4692AC4D-21B1-449B-9818-9126D8E5B941}" type="pres">
      <dgm:prSet presAssocID="{9F60A4E2-8B31-431C-A65D-9ADD0A2F647B}" presName="ThreeNodes_2_text" presStyleLbl="node1" presStyleIdx="2" presStyleCnt="3">
        <dgm:presLayoutVars>
          <dgm:bulletEnabled val="1"/>
        </dgm:presLayoutVars>
      </dgm:prSet>
      <dgm:spPr/>
    </dgm:pt>
    <dgm:pt modelId="{18B2D9EB-D4D4-4775-8492-385C730B0C50}" type="pres">
      <dgm:prSet presAssocID="{9F60A4E2-8B31-431C-A65D-9ADD0A2F647B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2F6C740A-ECC8-4C35-9852-2CE5608BCD00}" srcId="{9F60A4E2-8B31-431C-A65D-9ADD0A2F647B}" destId="{2515F41A-1A53-498F-8971-03CFEA2769C2}" srcOrd="1" destOrd="0" parTransId="{C3AF25C0-8843-42F8-8405-C0CCCA1359FF}" sibTransId="{6F5F9AE2-5EFF-4A66-8A4F-02EC4D928CC8}"/>
    <dgm:cxn modelId="{424FB20E-7D81-4517-A0AF-F4D3A4BA17C2}" type="presOf" srcId="{2ABA66A8-34D0-4562-B09D-54C6CE9C7AC3}" destId="{8AF2B2EB-AE8B-4219-849C-707915310301}" srcOrd="0" destOrd="0" presId="urn:microsoft.com/office/officeart/2005/8/layout/vProcess5"/>
    <dgm:cxn modelId="{7F1E1728-7C91-4C57-93FA-37980D288746}" type="presOf" srcId="{2ABA66A8-34D0-4562-B09D-54C6CE9C7AC3}" destId="{18B2D9EB-D4D4-4775-8492-385C730B0C50}" srcOrd="1" destOrd="0" presId="urn:microsoft.com/office/officeart/2005/8/layout/vProcess5"/>
    <dgm:cxn modelId="{843A4D29-14FE-4EB7-A283-3F5C8C8E6317}" type="presOf" srcId="{2515F41A-1A53-498F-8971-03CFEA2769C2}" destId="{4692AC4D-21B1-449B-9818-9126D8E5B941}" srcOrd="1" destOrd="0" presId="urn:microsoft.com/office/officeart/2005/8/layout/vProcess5"/>
    <dgm:cxn modelId="{A3737F5E-1165-4B4B-908E-0DADDE0A613D}" srcId="{9F60A4E2-8B31-431C-A65D-9ADD0A2F647B}" destId="{2ABA66A8-34D0-4562-B09D-54C6CE9C7AC3}" srcOrd="2" destOrd="0" parTransId="{D844D539-006F-43B4-B145-92F49885004C}" sibTransId="{EA14191B-84D6-4FED-A614-1B6D8C69E02E}"/>
    <dgm:cxn modelId="{8972A65E-2806-44FA-B9E4-5958D38AFF7A}" type="presOf" srcId="{2515F41A-1A53-498F-8971-03CFEA2769C2}" destId="{7E8D543C-8458-47C9-89DC-E71C91711757}" srcOrd="0" destOrd="0" presId="urn:microsoft.com/office/officeart/2005/8/layout/vProcess5"/>
    <dgm:cxn modelId="{34F4637E-1F71-405D-9053-92E06D61AD58}" type="presOf" srcId="{409C9E5D-505A-4A58-A6CE-1BAABEF7F3A7}" destId="{D0D3E588-AE85-4A34-9832-D7EF4BF85D9F}" srcOrd="1" destOrd="0" presId="urn:microsoft.com/office/officeart/2005/8/layout/vProcess5"/>
    <dgm:cxn modelId="{82662E8A-A8BB-47DC-978B-EB60066299FE}" type="presOf" srcId="{409C9E5D-505A-4A58-A6CE-1BAABEF7F3A7}" destId="{1CF0D41D-CCE4-4699-80F1-AF3ACDA6973B}" srcOrd="0" destOrd="0" presId="urn:microsoft.com/office/officeart/2005/8/layout/vProcess5"/>
    <dgm:cxn modelId="{69E946CE-7297-425D-A83B-E0E4ABAEE7E4}" type="presOf" srcId="{9F60A4E2-8B31-431C-A65D-9ADD0A2F647B}" destId="{25685D3A-F0B9-4BE0-9BF9-7BB79AE83D99}" srcOrd="0" destOrd="0" presId="urn:microsoft.com/office/officeart/2005/8/layout/vProcess5"/>
    <dgm:cxn modelId="{063328CF-5054-4906-AB08-C4701CA585CB}" type="presOf" srcId="{F228061D-7A3C-4019-87DF-C6CC77C25203}" destId="{0241A554-CC8C-41E6-BCF3-A72A090DB503}" srcOrd="0" destOrd="0" presId="urn:microsoft.com/office/officeart/2005/8/layout/vProcess5"/>
    <dgm:cxn modelId="{91A4CED3-9DF5-4DFA-B4FE-9063BC4702E4}" type="presOf" srcId="{6F5F9AE2-5EFF-4A66-8A4F-02EC4D928CC8}" destId="{E9036F38-1064-4E8D-BFEC-4AA1BEF3C7C2}" srcOrd="0" destOrd="0" presId="urn:microsoft.com/office/officeart/2005/8/layout/vProcess5"/>
    <dgm:cxn modelId="{BCC534FB-2A5E-4BF8-8F06-B59328FBAA61}" srcId="{9F60A4E2-8B31-431C-A65D-9ADD0A2F647B}" destId="{409C9E5D-505A-4A58-A6CE-1BAABEF7F3A7}" srcOrd="0" destOrd="0" parTransId="{A8CFC8CF-39AE-4DB8-840A-B43EDD859BB7}" sibTransId="{F228061D-7A3C-4019-87DF-C6CC77C25203}"/>
    <dgm:cxn modelId="{8D90AF9A-4C06-447A-838B-2E818CED9CB7}" type="presParOf" srcId="{25685D3A-F0B9-4BE0-9BF9-7BB79AE83D99}" destId="{6D3F9FB6-6732-410D-A989-73BBFDDBE7E7}" srcOrd="0" destOrd="0" presId="urn:microsoft.com/office/officeart/2005/8/layout/vProcess5"/>
    <dgm:cxn modelId="{C9E99B9F-02DD-47E9-BD13-142717556D50}" type="presParOf" srcId="{25685D3A-F0B9-4BE0-9BF9-7BB79AE83D99}" destId="{1CF0D41D-CCE4-4699-80F1-AF3ACDA6973B}" srcOrd="1" destOrd="0" presId="urn:microsoft.com/office/officeart/2005/8/layout/vProcess5"/>
    <dgm:cxn modelId="{2699D557-DD58-4996-99C9-5FB7A915E5F5}" type="presParOf" srcId="{25685D3A-F0B9-4BE0-9BF9-7BB79AE83D99}" destId="{7E8D543C-8458-47C9-89DC-E71C91711757}" srcOrd="2" destOrd="0" presId="urn:microsoft.com/office/officeart/2005/8/layout/vProcess5"/>
    <dgm:cxn modelId="{AC782B26-8466-468D-BCAF-826D20F55D91}" type="presParOf" srcId="{25685D3A-F0B9-4BE0-9BF9-7BB79AE83D99}" destId="{8AF2B2EB-AE8B-4219-849C-707915310301}" srcOrd="3" destOrd="0" presId="urn:microsoft.com/office/officeart/2005/8/layout/vProcess5"/>
    <dgm:cxn modelId="{1CD18023-6AEB-4050-8281-4725F4CCD7CD}" type="presParOf" srcId="{25685D3A-F0B9-4BE0-9BF9-7BB79AE83D99}" destId="{0241A554-CC8C-41E6-BCF3-A72A090DB503}" srcOrd="4" destOrd="0" presId="urn:microsoft.com/office/officeart/2005/8/layout/vProcess5"/>
    <dgm:cxn modelId="{9C6CB0B3-8245-4EE9-84D2-5A1498B20ACF}" type="presParOf" srcId="{25685D3A-F0B9-4BE0-9BF9-7BB79AE83D99}" destId="{E9036F38-1064-4E8D-BFEC-4AA1BEF3C7C2}" srcOrd="5" destOrd="0" presId="urn:microsoft.com/office/officeart/2005/8/layout/vProcess5"/>
    <dgm:cxn modelId="{1007995C-8691-4869-AFAF-F0996BA98590}" type="presParOf" srcId="{25685D3A-F0B9-4BE0-9BF9-7BB79AE83D99}" destId="{D0D3E588-AE85-4A34-9832-D7EF4BF85D9F}" srcOrd="6" destOrd="0" presId="urn:microsoft.com/office/officeart/2005/8/layout/vProcess5"/>
    <dgm:cxn modelId="{F1AEB0FA-2B76-4B7C-87EA-4D60373DE20A}" type="presParOf" srcId="{25685D3A-F0B9-4BE0-9BF9-7BB79AE83D99}" destId="{4692AC4D-21B1-449B-9818-9126D8E5B941}" srcOrd="7" destOrd="0" presId="urn:microsoft.com/office/officeart/2005/8/layout/vProcess5"/>
    <dgm:cxn modelId="{CB3C3962-DEF6-4B79-9988-2116770FD264}" type="presParOf" srcId="{25685D3A-F0B9-4BE0-9BF9-7BB79AE83D99}" destId="{18B2D9EB-D4D4-4775-8492-385C730B0C5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9CD1B30-D5B0-4C9D-AC65-85433FE7B153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FC900D4-D4C0-42FA-B86A-A7E56A069F1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Random Forest: MAE = 0.823</a:t>
          </a:r>
        </a:p>
      </dgm:t>
    </dgm:pt>
    <dgm:pt modelId="{DF979A06-9D16-4C57-AC6A-DCB048BA3994}" cxnId="{22856B39-5A50-42DF-A724-968EFE780563}" type="parTrans">
      <dgm:prSet/>
      <dgm:spPr/>
      <dgm:t>
        <a:bodyPr/>
        <a:lstStyle/>
        <a:p>
          <a:endParaRPr lang="en-US"/>
        </a:p>
      </dgm:t>
    </dgm:pt>
    <dgm:pt modelId="{B90953BF-DB93-4F63-B213-725573006ED7}" cxnId="{22856B39-5A50-42DF-A724-968EFE780563}" type="sibTrans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495B36B-0CC2-4692-A47F-2B6FE8A6DB9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>
              <a:latin typeface="Times New Roman" panose="02020603050405020304" pitchFamily="18" charset="0"/>
              <a:cs typeface="Times New Roman" panose="02020603050405020304" pitchFamily="18" charset="0"/>
            </a:rPr>
            <a:t>SVM (RBF): MAE = 1.18</a:t>
          </a:r>
        </a:p>
      </dgm:t>
    </dgm:pt>
    <dgm:pt modelId="{A23A3E12-6C86-457E-9716-F982C75BB52B}" cxnId="{83B78882-4E2D-4823-8F3C-8D6A1F684973}" type="parTrans">
      <dgm:prSet/>
      <dgm:spPr/>
      <dgm:t>
        <a:bodyPr/>
        <a:lstStyle/>
        <a:p>
          <a:endParaRPr lang="en-US"/>
        </a:p>
      </dgm:t>
    </dgm:pt>
    <dgm:pt modelId="{2BB504C1-6372-4D3C-A95E-03E93364F38F}" cxnId="{83B78882-4E2D-4823-8F3C-8D6A1F684973}" type="sibTrans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51613BB-0709-41CB-885F-FB1F5A2F89D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>
              <a:latin typeface="Times New Roman" panose="02020603050405020304" pitchFamily="18" charset="0"/>
              <a:cs typeface="Times New Roman" panose="02020603050405020304" pitchFamily="18" charset="0"/>
            </a:rPr>
            <a:t>Elastic Net: MAE = 1.65</a:t>
          </a:r>
        </a:p>
      </dgm:t>
    </dgm:pt>
    <dgm:pt modelId="{89177563-5C58-4CF9-94C0-79C46663A3B5}" cxnId="{E9C833DB-C538-4ABE-AD59-7309ADEAEA48}" type="parTrans">
      <dgm:prSet/>
      <dgm:spPr/>
      <dgm:t>
        <a:bodyPr/>
        <a:lstStyle/>
        <a:p>
          <a:endParaRPr lang="en-US"/>
        </a:p>
      </dgm:t>
    </dgm:pt>
    <dgm:pt modelId="{9C7ECE4F-014C-4622-89DF-3E0DB3533B78}" cxnId="{E9C833DB-C538-4ABE-AD59-7309ADEAEA48}" type="sibTrans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09F4157-C077-48A6-9042-7312F1F0496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>
              <a:latin typeface="Times New Roman" panose="02020603050405020304" pitchFamily="18" charset="0"/>
              <a:cs typeface="Times New Roman" panose="02020603050405020304" pitchFamily="18" charset="0"/>
            </a:rPr>
            <a:t>→ Random Forest selected for final model</a:t>
          </a:r>
        </a:p>
      </dgm:t>
    </dgm:pt>
    <dgm:pt modelId="{3FD7A539-D16F-4AAE-96A4-CB49864F3AF9}" cxnId="{E761D9A9-49E7-4759-9C5C-A0D6F817BA36}" type="parTrans">
      <dgm:prSet/>
      <dgm:spPr/>
      <dgm:t>
        <a:bodyPr/>
        <a:lstStyle/>
        <a:p>
          <a:endParaRPr lang="en-US"/>
        </a:p>
      </dgm:t>
    </dgm:pt>
    <dgm:pt modelId="{0C4B304D-8EAB-4704-AB80-0521221972C1}" cxnId="{E761D9A9-49E7-4759-9C5C-A0D6F817BA36}" type="sibTrans">
      <dgm:prSet/>
      <dgm:spPr/>
      <dgm:t>
        <a:bodyPr/>
        <a:lstStyle/>
        <a:p>
          <a:endParaRPr lang="en-US"/>
        </a:p>
      </dgm:t>
    </dgm:pt>
    <dgm:pt modelId="{BF1CE9DF-0EF4-4F92-B7FA-F9905E82F1E1}" type="pres">
      <dgm:prSet presAssocID="{79CD1B30-D5B0-4C9D-AC65-85433FE7B153}" presName="root" presStyleCnt="0">
        <dgm:presLayoutVars>
          <dgm:dir/>
          <dgm:resizeHandles val="exact"/>
        </dgm:presLayoutVars>
      </dgm:prSet>
      <dgm:spPr/>
    </dgm:pt>
    <dgm:pt modelId="{76ABAEDD-A49E-4010-A49A-EC491A7C4B19}" type="pres">
      <dgm:prSet presAssocID="{79CD1B30-D5B0-4C9D-AC65-85433FE7B153}" presName="container" presStyleCnt="0">
        <dgm:presLayoutVars>
          <dgm:dir/>
          <dgm:resizeHandles val="exact"/>
        </dgm:presLayoutVars>
      </dgm:prSet>
      <dgm:spPr/>
    </dgm:pt>
    <dgm:pt modelId="{D08B21C5-CA0B-436F-A031-21F9556B8FA4}" type="pres">
      <dgm:prSet presAssocID="{3FC900D4-D4C0-42FA-B86A-A7E56A069F1D}" presName="compNode" presStyleCnt="0"/>
      <dgm:spPr/>
    </dgm:pt>
    <dgm:pt modelId="{F79AFD40-19F2-412F-A40A-A5C5C55E87A0}" type="pres">
      <dgm:prSet presAssocID="{3FC900D4-D4C0-42FA-B86A-A7E56A069F1D}" presName="iconBgRect" presStyleLbl="bgShp" presStyleIdx="0" presStyleCnt="4" custScaleX="108389"/>
      <dgm:spPr/>
    </dgm:pt>
    <dgm:pt modelId="{DA869E99-4170-466B-BB76-97959CA81D5B}" type="pres">
      <dgm:prSet presAssocID="{3FC900D4-D4C0-42FA-B86A-A7E56A069F1D}" presName="iconRect" presStyleLbl="node1" presStyleIdx="0" presStyleCnt="4" custScaleX="10838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</dgm:pt>
    <dgm:pt modelId="{E1BDC231-A95E-45C1-98CE-483B16F067C7}" type="pres">
      <dgm:prSet presAssocID="{3FC900D4-D4C0-42FA-B86A-A7E56A069F1D}" presName="spaceRect" presStyleCnt="0"/>
      <dgm:spPr/>
    </dgm:pt>
    <dgm:pt modelId="{199FC1DB-4A55-4EE0-97D0-DA25B1693FBC}" type="pres">
      <dgm:prSet presAssocID="{3FC900D4-D4C0-42FA-B86A-A7E56A069F1D}" presName="textRect" presStyleLbl="revTx" presStyleIdx="0" presStyleCnt="4" custScaleX="108389">
        <dgm:presLayoutVars>
          <dgm:chMax val="1"/>
          <dgm:chPref val="1"/>
        </dgm:presLayoutVars>
      </dgm:prSet>
      <dgm:spPr/>
    </dgm:pt>
    <dgm:pt modelId="{BD25BDDE-8676-46A3-848E-ED7458DB3C04}" type="pres">
      <dgm:prSet presAssocID="{B90953BF-DB93-4F63-B213-725573006ED7}" presName="sibTrans" presStyleLbl="sibTrans2D1" presStyleIdx="0" presStyleCnt="0"/>
      <dgm:spPr/>
    </dgm:pt>
    <dgm:pt modelId="{1B65F690-B51E-4355-AAA4-E0512921CF5B}" type="pres">
      <dgm:prSet presAssocID="{C495B36B-0CC2-4692-A47F-2B6FE8A6DB9C}" presName="compNode" presStyleCnt="0"/>
      <dgm:spPr/>
    </dgm:pt>
    <dgm:pt modelId="{1287C197-97A9-4071-9173-C1D074530983}" type="pres">
      <dgm:prSet presAssocID="{C495B36B-0CC2-4692-A47F-2B6FE8A6DB9C}" presName="iconBgRect" presStyleLbl="bgShp" presStyleIdx="1" presStyleCnt="4" custScaleX="108389"/>
      <dgm:spPr/>
    </dgm:pt>
    <dgm:pt modelId="{9DCA267E-2C10-4BFA-A3F9-073255D113DA}" type="pres">
      <dgm:prSet presAssocID="{C495B36B-0CC2-4692-A47F-2B6FE8A6DB9C}" presName="iconRect" presStyleLbl="node1" presStyleIdx="1" presStyleCnt="4" custScaleX="10838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</dgm:pt>
    <dgm:pt modelId="{D77177FB-90CE-4B60-815D-109B71748250}" type="pres">
      <dgm:prSet presAssocID="{C495B36B-0CC2-4692-A47F-2B6FE8A6DB9C}" presName="spaceRect" presStyleCnt="0"/>
      <dgm:spPr/>
    </dgm:pt>
    <dgm:pt modelId="{73917E06-254D-4ABE-BA7E-8027FAC8EC47}" type="pres">
      <dgm:prSet presAssocID="{C495B36B-0CC2-4692-A47F-2B6FE8A6DB9C}" presName="textRect" presStyleLbl="revTx" presStyleIdx="1" presStyleCnt="4" custScaleX="108389">
        <dgm:presLayoutVars>
          <dgm:chMax val="1"/>
          <dgm:chPref val="1"/>
        </dgm:presLayoutVars>
      </dgm:prSet>
      <dgm:spPr/>
    </dgm:pt>
    <dgm:pt modelId="{C2C70BFD-FE64-4CFF-A23A-39C7842687D6}" type="pres">
      <dgm:prSet presAssocID="{2BB504C1-6372-4D3C-A95E-03E93364F38F}" presName="sibTrans" presStyleLbl="sibTrans2D1" presStyleIdx="0" presStyleCnt="0"/>
      <dgm:spPr/>
    </dgm:pt>
    <dgm:pt modelId="{813470F9-62F5-43C4-9DEF-92E6999F69C1}" type="pres">
      <dgm:prSet presAssocID="{351613BB-0709-41CB-885F-FB1F5A2F89D7}" presName="compNode" presStyleCnt="0"/>
      <dgm:spPr/>
    </dgm:pt>
    <dgm:pt modelId="{25623736-51F6-41CB-AC82-1D6274B13563}" type="pres">
      <dgm:prSet presAssocID="{351613BB-0709-41CB-885F-FB1F5A2F89D7}" presName="iconBgRect" presStyleLbl="bgShp" presStyleIdx="2" presStyleCnt="4" custScaleX="108389"/>
      <dgm:spPr/>
    </dgm:pt>
    <dgm:pt modelId="{F3CDE50F-6524-4916-9BC8-3EAF3B353FD7}" type="pres">
      <dgm:prSet presAssocID="{351613BB-0709-41CB-885F-FB1F5A2F89D7}" presName="iconRect" presStyleLbl="node1" presStyleIdx="2" presStyleCnt="4" custScaleX="108389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</dgm:pt>
    <dgm:pt modelId="{3E7CE870-D2EF-4C09-A36C-03596ECB3BE1}" type="pres">
      <dgm:prSet presAssocID="{351613BB-0709-41CB-885F-FB1F5A2F89D7}" presName="spaceRect" presStyleCnt="0"/>
      <dgm:spPr/>
    </dgm:pt>
    <dgm:pt modelId="{B382B10F-E724-4F30-A904-21107E19F187}" type="pres">
      <dgm:prSet presAssocID="{351613BB-0709-41CB-885F-FB1F5A2F89D7}" presName="textRect" presStyleLbl="revTx" presStyleIdx="2" presStyleCnt="4" custScaleX="108389">
        <dgm:presLayoutVars>
          <dgm:chMax val="1"/>
          <dgm:chPref val="1"/>
        </dgm:presLayoutVars>
      </dgm:prSet>
      <dgm:spPr/>
    </dgm:pt>
    <dgm:pt modelId="{E8AF3CE1-42B4-41FF-8F2E-2164A8173830}" type="pres">
      <dgm:prSet presAssocID="{9C7ECE4F-014C-4622-89DF-3E0DB3533B78}" presName="sibTrans" presStyleLbl="sibTrans2D1" presStyleIdx="0" presStyleCnt="0"/>
      <dgm:spPr/>
    </dgm:pt>
    <dgm:pt modelId="{BAED2406-EFAD-436E-BE53-C62656724EB9}" type="pres">
      <dgm:prSet presAssocID="{309F4157-C077-48A6-9042-7312F1F04964}" presName="compNode" presStyleCnt="0"/>
      <dgm:spPr/>
    </dgm:pt>
    <dgm:pt modelId="{236982C9-5F17-4EE2-852F-AF04D325E304}" type="pres">
      <dgm:prSet presAssocID="{309F4157-C077-48A6-9042-7312F1F04964}" presName="iconBgRect" presStyleLbl="bgShp" presStyleIdx="3" presStyleCnt="4" custScaleX="108389"/>
      <dgm:spPr/>
    </dgm:pt>
    <dgm:pt modelId="{8819C3BD-3A71-417F-9B1A-0232D0AD59C6}" type="pres">
      <dgm:prSet presAssocID="{309F4157-C077-48A6-9042-7312F1F04964}" presName="iconRect" presStyleLbl="node1" presStyleIdx="3" presStyleCnt="4" custScaleX="108389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</dgm:pt>
    <dgm:pt modelId="{5B50B068-5E58-4EDC-8EEE-8A72928DB4FF}" type="pres">
      <dgm:prSet presAssocID="{309F4157-C077-48A6-9042-7312F1F04964}" presName="spaceRect" presStyleCnt="0"/>
      <dgm:spPr/>
    </dgm:pt>
    <dgm:pt modelId="{0D30D141-5FBE-414B-BBD1-301E7720FEF2}" type="pres">
      <dgm:prSet presAssocID="{309F4157-C077-48A6-9042-7312F1F04964}" presName="textRect" presStyleLbl="revTx" presStyleIdx="3" presStyleCnt="4" custScaleX="108389">
        <dgm:presLayoutVars>
          <dgm:chMax val="1"/>
          <dgm:chPref val="1"/>
        </dgm:presLayoutVars>
      </dgm:prSet>
      <dgm:spPr/>
    </dgm:pt>
  </dgm:ptLst>
  <dgm:cxnLst>
    <dgm:cxn modelId="{0BD76C1F-C52A-4EB2-BFA8-5DFDA4CA7182}" type="presOf" srcId="{B90953BF-DB93-4F63-B213-725573006ED7}" destId="{BD25BDDE-8676-46A3-848E-ED7458DB3C04}" srcOrd="0" destOrd="0" presId="urn:microsoft.com/office/officeart/2018/2/layout/IconCircleList"/>
    <dgm:cxn modelId="{22856B39-5A50-42DF-A724-968EFE780563}" srcId="{79CD1B30-D5B0-4C9D-AC65-85433FE7B153}" destId="{3FC900D4-D4C0-42FA-B86A-A7E56A069F1D}" srcOrd="0" destOrd="0" parTransId="{DF979A06-9D16-4C57-AC6A-DCB048BA3994}" sibTransId="{B90953BF-DB93-4F63-B213-725573006ED7}"/>
    <dgm:cxn modelId="{504A2041-091F-4998-AF04-11D5EAEBF15C}" type="presOf" srcId="{C495B36B-0CC2-4692-A47F-2B6FE8A6DB9C}" destId="{73917E06-254D-4ABE-BA7E-8027FAC8EC47}" srcOrd="0" destOrd="0" presId="urn:microsoft.com/office/officeart/2018/2/layout/IconCircleList"/>
    <dgm:cxn modelId="{7244234F-2C8E-4D9F-B31A-3E187BE412C1}" type="presOf" srcId="{351613BB-0709-41CB-885F-FB1F5A2F89D7}" destId="{B382B10F-E724-4F30-A904-21107E19F187}" srcOrd="0" destOrd="0" presId="urn:microsoft.com/office/officeart/2018/2/layout/IconCircleList"/>
    <dgm:cxn modelId="{48FA2D6B-D01B-4A94-902F-9BCCBF595A64}" type="presOf" srcId="{79CD1B30-D5B0-4C9D-AC65-85433FE7B153}" destId="{BF1CE9DF-0EF4-4F92-B7FA-F9905E82F1E1}" srcOrd="0" destOrd="0" presId="urn:microsoft.com/office/officeart/2018/2/layout/IconCircleList"/>
    <dgm:cxn modelId="{C2E9E280-E4CB-4369-AA78-F2F8F1C97C7A}" type="presOf" srcId="{3FC900D4-D4C0-42FA-B86A-A7E56A069F1D}" destId="{199FC1DB-4A55-4EE0-97D0-DA25B1693FBC}" srcOrd="0" destOrd="0" presId="urn:microsoft.com/office/officeart/2018/2/layout/IconCircleList"/>
    <dgm:cxn modelId="{83B78882-4E2D-4823-8F3C-8D6A1F684973}" srcId="{79CD1B30-D5B0-4C9D-AC65-85433FE7B153}" destId="{C495B36B-0CC2-4692-A47F-2B6FE8A6DB9C}" srcOrd="1" destOrd="0" parTransId="{A23A3E12-6C86-457E-9716-F982C75BB52B}" sibTransId="{2BB504C1-6372-4D3C-A95E-03E93364F38F}"/>
    <dgm:cxn modelId="{01EFEE8E-3851-4A8C-B16F-AA9698C3A3C7}" type="presOf" srcId="{2BB504C1-6372-4D3C-A95E-03E93364F38F}" destId="{C2C70BFD-FE64-4CFF-A23A-39C7842687D6}" srcOrd="0" destOrd="0" presId="urn:microsoft.com/office/officeart/2018/2/layout/IconCircleList"/>
    <dgm:cxn modelId="{FBFF97A5-9940-4811-9CBB-FF94459E4483}" type="presOf" srcId="{9C7ECE4F-014C-4622-89DF-3E0DB3533B78}" destId="{E8AF3CE1-42B4-41FF-8F2E-2164A8173830}" srcOrd="0" destOrd="0" presId="urn:microsoft.com/office/officeart/2018/2/layout/IconCircleList"/>
    <dgm:cxn modelId="{E761D9A9-49E7-4759-9C5C-A0D6F817BA36}" srcId="{79CD1B30-D5B0-4C9D-AC65-85433FE7B153}" destId="{309F4157-C077-48A6-9042-7312F1F04964}" srcOrd="3" destOrd="0" parTransId="{3FD7A539-D16F-4AAE-96A4-CB49864F3AF9}" sibTransId="{0C4B304D-8EAB-4704-AB80-0521221972C1}"/>
    <dgm:cxn modelId="{A02355C9-0F35-4E0D-ACCE-14CD44DDD7FB}" type="presOf" srcId="{309F4157-C077-48A6-9042-7312F1F04964}" destId="{0D30D141-5FBE-414B-BBD1-301E7720FEF2}" srcOrd="0" destOrd="0" presId="urn:microsoft.com/office/officeart/2018/2/layout/IconCircleList"/>
    <dgm:cxn modelId="{E9C833DB-C538-4ABE-AD59-7309ADEAEA48}" srcId="{79CD1B30-D5B0-4C9D-AC65-85433FE7B153}" destId="{351613BB-0709-41CB-885F-FB1F5A2F89D7}" srcOrd="2" destOrd="0" parTransId="{89177563-5C58-4CF9-94C0-79C46663A3B5}" sibTransId="{9C7ECE4F-014C-4622-89DF-3E0DB3533B78}"/>
    <dgm:cxn modelId="{66726493-ADC2-4CD8-ACAA-D7BD0B694EC8}" type="presParOf" srcId="{BF1CE9DF-0EF4-4F92-B7FA-F9905E82F1E1}" destId="{76ABAEDD-A49E-4010-A49A-EC491A7C4B19}" srcOrd="0" destOrd="0" presId="urn:microsoft.com/office/officeart/2018/2/layout/IconCircleList"/>
    <dgm:cxn modelId="{8D70F630-2645-4A0A-B6CF-D2BCB5092B4E}" type="presParOf" srcId="{76ABAEDD-A49E-4010-A49A-EC491A7C4B19}" destId="{D08B21C5-CA0B-436F-A031-21F9556B8FA4}" srcOrd="0" destOrd="0" presId="urn:microsoft.com/office/officeart/2018/2/layout/IconCircleList"/>
    <dgm:cxn modelId="{DA3EAB30-0B97-4044-BD6D-2C1E33EF66BC}" type="presParOf" srcId="{D08B21C5-CA0B-436F-A031-21F9556B8FA4}" destId="{F79AFD40-19F2-412F-A40A-A5C5C55E87A0}" srcOrd="0" destOrd="0" presId="urn:microsoft.com/office/officeart/2018/2/layout/IconCircleList"/>
    <dgm:cxn modelId="{F7685822-4004-453A-BCD1-17F6AAA5E928}" type="presParOf" srcId="{D08B21C5-CA0B-436F-A031-21F9556B8FA4}" destId="{DA869E99-4170-466B-BB76-97959CA81D5B}" srcOrd="1" destOrd="0" presId="urn:microsoft.com/office/officeart/2018/2/layout/IconCircleList"/>
    <dgm:cxn modelId="{507CA543-6656-4DFE-892E-1CBFB931931B}" type="presParOf" srcId="{D08B21C5-CA0B-436F-A031-21F9556B8FA4}" destId="{E1BDC231-A95E-45C1-98CE-483B16F067C7}" srcOrd="2" destOrd="0" presId="urn:microsoft.com/office/officeart/2018/2/layout/IconCircleList"/>
    <dgm:cxn modelId="{49A01A5C-13E4-4A09-A132-4E1B28FB3F50}" type="presParOf" srcId="{D08B21C5-CA0B-436F-A031-21F9556B8FA4}" destId="{199FC1DB-4A55-4EE0-97D0-DA25B1693FBC}" srcOrd="3" destOrd="0" presId="urn:microsoft.com/office/officeart/2018/2/layout/IconCircleList"/>
    <dgm:cxn modelId="{626F79BF-AA77-4B6C-B2AF-E4CCE4B62883}" type="presParOf" srcId="{76ABAEDD-A49E-4010-A49A-EC491A7C4B19}" destId="{BD25BDDE-8676-46A3-848E-ED7458DB3C04}" srcOrd="1" destOrd="0" presId="urn:microsoft.com/office/officeart/2018/2/layout/IconCircleList"/>
    <dgm:cxn modelId="{CFB6A5BE-664D-4210-A3E2-69E7DF8887CA}" type="presParOf" srcId="{76ABAEDD-A49E-4010-A49A-EC491A7C4B19}" destId="{1B65F690-B51E-4355-AAA4-E0512921CF5B}" srcOrd="2" destOrd="0" presId="urn:microsoft.com/office/officeart/2018/2/layout/IconCircleList"/>
    <dgm:cxn modelId="{83BEA08F-31A2-44E1-B71E-629F80CD9A17}" type="presParOf" srcId="{1B65F690-B51E-4355-AAA4-E0512921CF5B}" destId="{1287C197-97A9-4071-9173-C1D074530983}" srcOrd="0" destOrd="0" presId="urn:microsoft.com/office/officeart/2018/2/layout/IconCircleList"/>
    <dgm:cxn modelId="{AD51D53B-6040-4D63-9496-42B29C1F8792}" type="presParOf" srcId="{1B65F690-B51E-4355-AAA4-E0512921CF5B}" destId="{9DCA267E-2C10-4BFA-A3F9-073255D113DA}" srcOrd="1" destOrd="0" presId="urn:microsoft.com/office/officeart/2018/2/layout/IconCircleList"/>
    <dgm:cxn modelId="{A024E958-76F0-4AAE-BE5D-420B2E95700B}" type="presParOf" srcId="{1B65F690-B51E-4355-AAA4-E0512921CF5B}" destId="{D77177FB-90CE-4B60-815D-109B71748250}" srcOrd="2" destOrd="0" presId="urn:microsoft.com/office/officeart/2018/2/layout/IconCircleList"/>
    <dgm:cxn modelId="{2D3F7BCA-591F-4EBF-971B-9C5F5AFDAD4B}" type="presParOf" srcId="{1B65F690-B51E-4355-AAA4-E0512921CF5B}" destId="{73917E06-254D-4ABE-BA7E-8027FAC8EC47}" srcOrd="3" destOrd="0" presId="urn:microsoft.com/office/officeart/2018/2/layout/IconCircleList"/>
    <dgm:cxn modelId="{FB04F1DE-7E50-409A-922F-44FFDAE5F3CA}" type="presParOf" srcId="{76ABAEDD-A49E-4010-A49A-EC491A7C4B19}" destId="{C2C70BFD-FE64-4CFF-A23A-39C7842687D6}" srcOrd="3" destOrd="0" presId="urn:microsoft.com/office/officeart/2018/2/layout/IconCircleList"/>
    <dgm:cxn modelId="{3FF6655D-451A-48FF-8C90-07B7AFE6AA37}" type="presParOf" srcId="{76ABAEDD-A49E-4010-A49A-EC491A7C4B19}" destId="{813470F9-62F5-43C4-9DEF-92E6999F69C1}" srcOrd="4" destOrd="0" presId="urn:microsoft.com/office/officeart/2018/2/layout/IconCircleList"/>
    <dgm:cxn modelId="{2AAC1076-32BF-4A7D-9E5C-654B7437E4DD}" type="presParOf" srcId="{813470F9-62F5-43C4-9DEF-92E6999F69C1}" destId="{25623736-51F6-41CB-AC82-1D6274B13563}" srcOrd="0" destOrd="0" presId="urn:microsoft.com/office/officeart/2018/2/layout/IconCircleList"/>
    <dgm:cxn modelId="{B5583AD4-C418-4311-B5F2-12D4967FB02A}" type="presParOf" srcId="{813470F9-62F5-43C4-9DEF-92E6999F69C1}" destId="{F3CDE50F-6524-4916-9BC8-3EAF3B353FD7}" srcOrd="1" destOrd="0" presId="urn:microsoft.com/office/officeart/2018/2/layout/IconCircleList"/>
    <dgm:cxn modelId="{6D57C2D4-FC7E-48D0-87B7-5075A867D159}" type="presParOf" srcId="{813470F9-62F5-43C4-9DEF-92E6999F69C1}" destId="{3E7CE870-D2EF-4C09-A36C-03596ECB3BE1}" srcOrd="2" destOrd="0" presId="urn:microsoft.com/office/officeart/2018/2/layout/IconCircleList"/>
    <dgm:cxn modelId="{EF3F07AF-DFCF-456E-9DA0-D7876C2CC992}" type="presParOf" srcId="{813470F9-62F5-43C4-9DEF-92E6999F69C1}" destId="{B382B10F-E724-4F30-A904-21107E19F187}" srcOrd="3" destOrd="0" presId="urn:microsoft.com/office/officeart/2018/2/layout/IconCircleList"/>
    <dgm:cxn modelId="{FBE59FE1-3081-4F88-B68F-18D7A65051C9}" type="presParOf" srcId="{76ABAEDD-A49E-4010-A49A-EC491A7C4B19}" destId="{E8AF3CE1-42B4-41FF-8F2E-2164A8173830}" srcOrd="5" destOrd="0" presId="urn:microsoft.com/office/officeart/2018/2/layout/IconCircleList"/>
    <dgm:cxn modelId="{7E6806C2-3807-4E00-91D4-60CD0B4B8610}" type="presParOf" srcId="{76ABAEDD-A49E-4010-A49A-EC491A7C4B19}" destId="{BAED2406-EFAD-436E-BE53-C62656724EB9}" srcOrd="6" destOrd="0" presId="urn:microsoft.com/office/officeart/2018/2/layout/IconCircleList"/>
    <dgm:cxn modelId="{284FEBE0-A848-4278-8969-6EC29DE7371A}" type="presParOf" srcId="{BAED2406-EFAD-436E-BE53-C62656724EB9}" destId="{236982C9-5F17-4EE2-852F-AF04D325E304}" srcOrd="0" destOrd="0" presId="urn:microsoft.com/office/officeart/2018/2/layout/IconCircleList"/>
    <dgm:cxn modelId="{4A9D1764-9151-494A-A79B-004B90CF0219}" type="presParOf" srcId="{BAED2406-EFAD-436E-BE53-C62656724EB9}" destId="{8819C3BD-3A71-417F-9B1A-0232D0AD59C6}" srcOrd="1" destOrd="0" presId="urn:microsoft.com/office/officeart/2018/2/layout/IconCircleList"/>
    <dgm:cxn modelId="{8714A286-B81C-43FF-86B7-C5E33461044B}" type="presParOf" srcId="{BAED2406-EFAD-436E-BE53-C62656724EB9}" destId="{5B50B068-5E58-4EDC-8EEE-8A72928DB4FF}" srcOrd="2" destOrd="0" presId="urn:microsoft.com/office/officeart/2018/2/layout/IconCircleList"/>
    <dgm:cxn modelId="{8D5AD3CB-BEA3-4B88-AB42-DD96400C202B}" type="presParOf" srcId="{BAED2406-EFAD-436E-BE53-C62656724EB9}" destId="{0D30D141-5FBE-414B-BBD1-301E7720FEF2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A998496-9585-4FA2-AF35-32EF365CA04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662BBCA-C458-405F-8C19-4BFBCC3DD182}">
      <dgm:prSet/>
      <dgm:spPr/>
      <dgm:t>
        <a:bodyPr/>
        <a:lstStyle/>
        <a:p>
          <a:r>
            <a:rPr lang="en-US"/>
            <a:t>3-fold cross-validation</a:t>
          </a:r>
        </a:p>
      </dgm:t>
    </dgm:pt>
    <dgm:pt modelId="{10DC1753-00A9-4770-A083-C911790A6E99}" cxnId="{31D04334-1DDC-41A8-BC92-9EFE0F04DD88}" type="parTrans">
      <dgm:prSet/>
      <dgm:spPr/>
      <dgm:t>
        <a:bodyPr/>
        <a:lstStyle/>
        <a:p>
          <a:endParaRPr lang="en-US"/>
        </a:p>
      </dgm:t>
    </dgm:pt>
    <dgm:pt modelId="{1D1B6026-DFAF-48E3-A4D3-AE944415D3A5}" cxnId="{31D04334-1DDC-41A8-BC92-9EFE0F04DD88}" type="sibTrans">
      <dgm:prSet/>
      <dgm:spPr/>
      <dgm:t>
        <a:bodyPr/>
        <a:lstStyle/>
        <a:p>
          <a:endParaRPr lang="en-US"/>
        </a:p>
      </dgm:t>
    </dgm:pt>
    <dgm:pt modelId="{E6F2A484-F96F-4B91-AC71-D008A6DDD33C}">
      <dgm:prSet/>
      <dgm:spPr/>
      <dgm:t>
        <a:bodyPr/>
        <a:lstStyle/>
        <a:p>
          <a:r>
            <a:rPr lang="en-US"/>
            <a:t>Tuned mtry = 5, 10, 15</a:t>
          </a:r>
        </a:p>
      </dgm:t>
    </dgm:pt>
    <dgm:pt modelId="{66501BC5-23C7-4181-BC4F-A18C0C397EF9}" cxnId="{5DC0D2B6-CBB4-49D4-88ED-74FD2477C640}" type="parTrans">
      <dgm:prSet/>
      <dgm:spPr/>
      <dgm:t>
        <a:bodyPr/>
        <a:lstStyle/>
        <a:p>
          <a:endParaRPr lang="en-US"/>
        </a:p>
      </dgm:t>
    </dgm:pt>
    <dgm:pt modelId="{F9D0E65A-A57E-47C3-9D8A-EFB68D0F42C6}" cxnId="{5DC0D2B6-CBB4-49D4-88ED-74FD2477C640}" type="sibTrans">
      <dgm:prSet/>
      <dgm:spPr/>
      <dgm:t>
        <a:bodyPr/>
        <a:lstStyle/>
        <a:p>
          <a:endParaRPr lang="en-US"/>
        </a:p>
      </dgm:t>
    </dgm:pt>
    <dgm:pt modelId="{3F73B160-76C7-4F61-AE2E-4FBFCB7A80B3}">
      <dgm:prSet/>
      <dgm:spPr/>
      <dgm:t>
        <a:bodyPr/>
        <a:lstStyle/>
        <a:p>
          <a:r>
            <a:rPr lang="en-US"/>
            <a:t>Trained with 150 trees, min node size = 20</a:t>
          </a:r>
        </a:p>
      </dgm:t>
    </dgm:pt>
    <dgm:pt modelId="{0FF4AA43-34FE-421B-9271-BC2CDECDCB1C}" cxnId="{F2258AC8-2D05-449A-A7D2-08C528FA0247}" type="parTrans">
      <dgm:prSet/>
      <dgm:spPr/>
      <dgm:t>
        <a:bodyPr/>
        <a:lstStyle/>
        <a:p>
          <a:endParaRPr lang="en-US"/>
        </a:p>
      </dgm:t>
    </dgm:pt>
    <dgm:pt modelId="{A4BCB851-364D-4281-A16D-A55B140D5391}" cxnId="{F2258AC8-2D05-449A-A7D2-08C528FA0247}" type="sibTrans">
      <dgm:prSet/>
      <dgm:spPr/>
      <dgm:t>
        <a:bodyPr/>
        <a:lstStyle/>
        <a:p>
          <a:endParaRPr lang="en-US"/>
        </a:p>
      </dgm:t>
    </dgm:pt>
    <dgm:pt modelId="{F71C9D51-FA4B-4374-8BD5-FFCE0807521F}">
      <dgm:prSet/>
      <dgm:spPr/>
      <dgm:t>
        <a:bodyPr/>
        <a:lstStyle/>
        <a:p>
          <a:r>
            <a:rPr lang="en-US"/>
            <a:t>Enabled parallel processing</a:t>
          </a:r>
        </a:p>
      </dgm:t>
    </dgm:pt>
    <dgm:pt modelId="{FD308025-813A-48CF-99E7-55D2E7789F5D}" cxnId="{0D69D8DF-FAE9-4EAF-B8F1-099462386684}" type="parTrans">
      <dgm:prSet/>
      <dgm:spPr/>
      <dgm:t>
        <a:bodyPr/>
        <a:lstStyle/>
        <a:p>
          <a:endParaRPr lang="en-US"/>
        </a:p>
      </dgm:t>
    </dgm:pt>
    <dgm:pt modelId="{1D9C10CD-7BD0-4E9C-86D2-4506D5AC2B9E}" cxnId="{0D69D8DF-FAE9-4EAF-B8F1-099462386684}" type="sibTrans">
      <dgm:prSet/>
      <dgm:spPr/>
      <dgm:t>
        <a:bodyPr/>
        <a:lstStyle/>
        <a:p>
          <a:endParaRPr lang="en-US"/>
        </a:p>
      </dgm:t>
    </dgm:pt>
    <dgm:pt modelId="{FB4CEC00-BEA9-453B-9E02-20EFE689ABDA}" type="pres">
      <dgm:prSet presAssocID="{BA998496-9585-4FA2-AF35-32EF365CA047}" presName="vert0" presStyleCnt="0">
        <dgm:presLayoutVars>
          <dgm:dir/>
          <dgm:animOne val="branch"/>
          <dgm:animLvl val="lvl"/>
        </dgm:presLayoutVars>
      </dgm:prSet>
      <dgm:spPr/>
    </dgm:pt>
    <dgm:pt modelId="{170F329B-319A-4205-9D85-3E861083DE5C}" type="pres">
      <dgm:prSet presAssocID="{8662BBCA-C458-405F-8C19-4BFBCC3DD182}" presName="thickLine" presStyleLbl="alignNode1" presStyleIdx="0" presStyleCnt="4"/>
      <dgm:spPr/>
    </dgm:pt>
    <dgm:pt modelId="{734D3543-A068-4DAD-B2A9-D926D68DDD58}" type="pres">
      <dgm:prSet presAssocID="{8662BBCA-C458-405F-8C19-4BFBCC3DD182}" presName="horz1" presStyleCnt="0"/>
      <dgm:spPr/>
    </dgm:pt>
    <dgm:pt modelId="{0BE6EEC4-4850-4C4F-97CE-09CB90FE5D60}" type="pres">
      <dgm:prSet presAssocID="{8662BBCA-C458-405F-8C19-4BFBCC3DD182}" presName="tx1" presStyleLbl="revTx" presStyleIdx="0" presStyleCnt="4"/>
      <dgm:spPr/>
    </dgm:pt>
    <dgm:pt modelId="{5141FDA1-FA06-47AD-AA97-52F961447620}" type="pres">
      <dgm:prSet presAssocID="{8662BBCA-C458-405F-8C19-4BFBCC3DD182}" presName="vert1" presStyleCnt="0"/>
      <dgm:spPr/>
    </dgm:pt>
    <dgm:pt modelId="{7618CE0C-2C70-4664-9235-0D0C17110E06}" type="pres">
      <dgm:prSet presAssocID="{E6F2A484-F96F-4B91-AC71-D008A6DDD33C}" presName="thickLine" presStyleLbl="alignNode1" presStyleIdx="1" presStyleCnt="4"/>
      <dgm:spPr/>
    </dgm:pt>
    <dgm:pt modelId="{927E5461-B5DA-4D7E-8B16-5147DFC1C339}" type="pres">
      <dgm:prSet presAssocID="{E6F2A484-F96F-4B91-AC71-D008A6DDD33C}" presName="horz1" presStyleCnt="0"/>
      <dgm:spPr/>
    </dgm:pt>
    <dgm:pt modelId="{D7FB913B-5A03-4561-8C4B-57EFFD4BF0DD}" type="pres">
      <dgm:prSet presAssocID="{E6F2A484-F96F-4B91-AC71-D008A6DDD33C}" presName="tx1" presStyleLbl="revTx" presStyleIdx="1" presStyleCnt="4"/>
      <dgm:spPr/>
    </dgm:pt>
    <dgm:pt modelId="{408C0D4C-FB13-40FF-A001-4E8ED4EB20FD}" type="pres">
      <dgm:prSet presAssocID="{E6F2A484-F96F-4B91-AC71-D008A6DDD33C}" presName="vert1" presStyleCnt="0"/>
      <dgm:spPr/>
    </dgm:pt>
    <dgm:pt modelId="{FC6DA6A6-E644-49AD-B8D5-162281FB93AC}" type="pres">
      <dgm:prSet presAssocID="{3F73B160-76C7-4F61-AE2E-4FBFCB7A80B3}" presName="thickLine" presStyleLbl="alignNode1" presStyleIdx="2" presStyleCnt="4"/>
      <dgm:spPr/>
    </dgm:pt>
    <dgm:pt modelId="{27ECF1C1-8EAD-444D-80CF-6C5CE32F8CF6}" type="pres">
      <dgm:prSet presAssocID="{3F73B160-76C7-4F61-AE2E-4FBFCB7A80B3}" presName="horz1" presStyleCnt="0"/>
      <dgm:spPr/>
    </dgm:pt>
    <dgm:pt modelId="{DD2CD09F-EC83-460F-A27B-3A97273667C5}" type="pres">
      <dgm:prSet presAssocID="{3F73B160-76C7-4F61-AE2E-4FBFCB7A80B3}" presName="tx1" presStyleLbl="revTx" presStyleIdx="2" presStyleCnt="4"/>
      <dgm:spPr/>
    </dgm:pt>
    <dgm:pt modelId="{45C259CB-B63F-4911-99BF-3716C1EBB4D7}" type="pres">
      <dgm:prSet presAssocID="{3F73B160-76C7-4F61-AE2E-4FBFCB7A80B3}" presName="vert1" presStyleCnt="0"/>
      <dgm:spPr/>
    </dgm:pt>
    <dgm:pt modelId="{A1818B26-660F-4D81-8EC5-551F1E99964B}" type="pres">
      <dgm:prSet presAssocID="{F71C9D51-FA4B-4374-8BD5-FFCE0807521F}" presName="thickLine" presStyleLbl="alignNode1" presStyleIdx="3" presStyleCnt="4"/>
      <dgm:spPr/>
    </dgm:pt>
    <dgm:pt modelId="{D90B42DC-71B7-4CFF-AF15-01453C77ECF6}" type="pres">
      <dgm:prSet presAssocID="{F71C9D51-FA4B-4374-8BD5-FFCE0807521F}" presName="horz1" presStyleCnt="0"/>
      <dgm:spPr/>
    </dgm:pt>
    <dgm:pt modelId="{646A656D-FB76-49D0-817F-F6F89EE80436}" type="pres">
      <dgm:prSet presAssocID="{F71C9D51-FA4B-4374-8BD5-FFCE0807521F}" presName="tx1" presStyleLbl="revTx" presStyleIdx="3" presStyleCnt="4"/>
      <dgm:spPr/>
    </dgm:pt>
    <dgm:pt modelId="{7A2AC179-FA50-4C24-A162-4ADA73E04DC4}" type="pres">
      <dgm:prSet presAssocID="{F71C9D51-FA4B-4374-8BD5-FFCE0807521F}" presName="vert1" presStyleCnt="0"/>
      <dgm:spPr/>
    </dgm:pt>
  </dgm:ptLst>
  <dgm:cxnLst>
    <dgm:cxn modelId="{31D04334-1DDC-41A8-BC92-9EFE0F04DD88}" srcId="{BA998496-9585-4FA2-AF35-32EF365CA047}" destId="{8662BBCA-C458-405F-8C19-4BFBCC3DD182}" srcOrd="0" destOrd="0" parTransId="{10DC1753-00A9-4770-A083-C911790A6E99}" sibTransId="{1D1B6026-DFAF-48E3-A4D3-AE944415D3A5}"/>
    <dgm:cxn modelId="{E216773F-8A6F-4239-B59C-B83E8982BEBE}" type="presOf" srcId="{8662BBCA-C458-405F-8C19-4BFBCC3DD182}" destId="{0BE6EEC4-4850-4C4F-97CE-09CB90FE5D60}" srcOrd="0" destOrd="0" presId="urn:microsoft.com/office/officeart/2008/layout/LinedList"/>
    <dgm:cxn modelId="{044C9E69-4FFD-4590-8F88-0651BBEFBDF8}" type="presOf" srcId="{BA998496-9585-4FA2-AF35-32EF365CA047}" destId="{FB4CEC00-BEA9-453B-9E02-20EFE689ABDA}" srcOrd="0" destOrd="0" presId="urn:microsoft.com/office/officeart/2008/layout/LinedList"/>
    <dgm:cxn modelId="{BA80737C-9D55-4A3E-8A0A-65FC7BD59B5C}" type="presOf" srcId="{E6F2A484-F96F-4B91-AC71-D008A6DDD33C}" destId="{D7FB913B-5A03-4561-8C4B-57EFFD4BF0DD}" srcOrd="0" destOrd="0" presId="urn:microsoft.com/office/officeart/2008/layout/LinedList"/>
    <dgm:cxn modelId="{E8E8B780-A959-4721-B78E-0E27461F312B}" type="presOf" srcId="{3F73B160-76C7-4F61-AE2E-4FBFCB7A80B3}" destId="{DD2CD09F-EC83-460F-A27B-3A97273667C5}" srcOrd="0" destOrd="0" presId="urn:microsoft.com/office/officeart/2008/layout/LinedList"/>
    <dgm:cxn modelId="{5DC0D2B6-CBB4-49D4-88ED-74FD2477C640}" srcId="{BA998496-9585-4FA2-AF35-32EF365CA047}" destId="{E6F2A484-F96F-4B91-AC71-D008A6DDD33C}" srcOrd="1" destOrd="0" parTransId="{66501BC5-23C7-4181-BC4F-A18C0C397EF9}" sibTransId="{F9D0E65A-A57E-47C3-9D8A-EFB68D0F42C6}"/>
    <dgm:cxn modelId="{B8E034C8-4070-4A2C-9462-7D4B1F66EEA0}" type="presOf" srcId="{F71C9D51-FA4B-4374-8BD5-FFCE0807521F}" destId="{646A656D-FB76-49D0-817F-F6F89EE80436}" srcOrd="0" destOrd="0" presId="urn:microsoft.com/office/officeart/2008/layout/LinedList"/>
    <dgm:cxn modelId="{F2258AC8-2D05-449A-A7D2-08C528FA0247}" srcId="{BA998496-9585-4FA2-AF35-32EF365CA047}" destId="{3F73B160-76C7-4F61-AE2E-4FBFCB7A80B3}" srcOrd="2" destOrd="0" parTransId="{0FF4AA43-34FE-421B-9271-BC2CDECDCB1C}" sibTransId="{A4BCB851-364D-4281-A16D-A55B140D5391}"/>
    <dgm:cxn modelId="{0D69D8DF-FAE9-4EAF-B8F1-099462386684}" srcId="{BA998496-9585-4FA2-AF35-32EF365CA047}" destId="{F71C9D51-FA4B-4374-8BD5-FFCE0807521F}" srcOrd="3" destOrd="0" parTransId="{FD308025-813A-48CF-99E7-55D2E7789F5D}" sibTransId="{1D9C10CD-7BD0-4E9C-86D2-4506D5AC2B9E}"/>
    <dgm:cxn modelId="{D21494ED-6153-422C-AA96-BBAFD5BE9131}" type="presParOf" srcId="{FB4CEC00-BEA9-453B-9E02-20EFE689ABDA}" destId="{170F329B-319A-4205-9D85-3E861083DE5C}" srcOrd="0" destOrd="0" presId="urn:microsoft.com/office/officeart/2008/layout/LinedList"/>
    <dgm:cxn modelId="{68F5D3D1-78B4-47BE-ADF6-D38413F213C8}" type="presParOf" srcId="{FB4CEC00-BEA9-453B-9E02-20EFE689ABDA}" destId="{734D3543-A068-4DAD-B2A9-D926D68DDD58}" srcOrd="1" destOrd="0" presId="urn:microsoft.com/office/officeart/2008/layout/LinedList"/>
    <dgm:cxn modelId="{992C5666-78AB-451F-BB0F-D15D3DCE7D86}" type="presParOf" srcId="{734D3543-A068-4DAD-B2A9-D926D68DDD58}" destId="{0BE6EEC4-4850-4C4F-97CE-09CB90FE5D60}" srcOrd="0" destOrd="0" presId="urn:microsoft.com/office/officeart/2008/layout/LinedList"/>
    <dgm:cxn modelId="{68AA2316-A323-4649-88BB-8BBBB5275A5F}" type="presParOf" srcId="{734D3543-A068-4DAD-B2A9-D926D68DDD58}" destId="{5141FDA1-FA06-47AD-AA97-52F961447620}" srcOrd="1" destOrd="0" presId="urn:microsoft.com/office/officeart/2008/layout/LinedList"/>
    <dgm:cxn modelId="{2A68996F-DCD3-4446-83C3-1E1F4880E067}" type="presParOf" srcId="{FB4CEC00-BEA9-453B-9E02-20EFE689ABDA}" destId="{7618CE0C-2C70-4664-9235-0D0C17110E06}" srcOrd="2" destOrd="0" presId="urn:microsoft.com/office/officeart/2008/layout/LinedList"/>
    <dgm:cxn modelId="{3FCF0FF0-4919-4E0A-8933-6E6EE43B7EE6}" type="presParOf" srcId="{FB4CEC00-BEA9-453B-9E02-20EFE689ABDA}" destId="{927E5461-B5DA-4D7E-8B16-5147DFC1C339}" srcOrd="3" destOrd="0" presId="urn:microsoft.com/office/officeart/2008/layout/LinedList"/>
    <dgm:cxn modelId="{07F72A60-45A1-41C2-85DB-31602B20DE5A}" type="presParOf" srcId="{927E5461-B5DA-4D7E-8B16-5147DFC1C339}" destId="{D7FB913B-5A03-4561-8C4B-57EFFD4BF0DD}" srcOrd="0" destOrd="0" presId="urn:microsoft.com/office/officeart/2008/layout/LinedList"/>
    <dgm:cxn modelId="{E8002A94-F326-4D39-A58D-59CBBFE39C48}" type="presParOf" srcId="{927E5461-B5DA-4D7E-8B16-5147DFC1C339}" destId="{408C0D4C-FB13-40FF-A001-4E8ED4EB20FD}" srcOrd="1" destOrd="0" presId="urn:microsoft.com/office/officeart/2008/layout/LinedList"/>
    <dgm:cxn modelId="{B14E1ED6-0960-466A-AF70-53F1212C3EB7}" type="presParOf" srcId="{FB4CEC00-BEA9-453B-9E02-20EFE689ABDA}" destId="{FC6DA6A6-E644-49AD-B8D5-162281FB93AC}" srcOrd="4" destOrd="0" presId="urn:microsoft.com/office/officeart/2008/layout/LinedList"/>
    <dgm:cxn modelId="{87B0748B-AB8B-4011-BDC5-6EA237C2E942}" type="presParOf" srcId="{FB4CEC00-BEA9-453B-9E02-20EFE689ABDA}" destId="{27ECF1C1-8EAD-444D-80CF-6C5CE32F8CF6}" srcOrd="5" destOrd="0" presId="urn:microsoft.com/office/officeart/2008/layout/LinedList"/>
    <dgm:cxn modelId="{F3F0FDE0-B055-4CBB-9369-AFF0CDC123F5}" type="presParOf" srcId="{27ECF1C1-8EAD-444D-80CF-6C5CE32F8CF6}" destId="{DD2CD09F-EC83-460F-A27B-3A97273667C5}" srcOrd="0" destOrd="0" presId="urn:microsoft.com/office/officeart/2008/layout/LinedList"/>
    <dgm:cxn modelId="{E8005A8C-4454-452A-BA77-35B737FABFC2}" type="presParOf" srcId="{27ECF1C1-8EAD-444D-80CF-6C5CE32F8CF6}" destId="{45C259CB-B63F-4911-99BF-3716C1EBB4D7}" srcOrd="1" destOrd="0" presId="urn:microsoft.com/office/officeart/2008/layout/LinedList"/>
    <dgm:cxn modelId="{27AEC12F-7704-482C-B56B-A2B751E44AB5}" type="presParOf" srcId="{FB4CEC00-BEA9-453B-9E02-20EFE689ABDA}" destId="{A1818B26-660F-4D81-8EC5-551F1E99964B}" srcOrd="6" destOrd="0" presId="urn:microsoft.com/office/officeart/2008/layout/LinedList"/>
    <dgm:cxn modelId="{9D24A92A-DF58-4F27-8B07-8351DEC0EE6A}" type="presParOf" srcId="{FB4CEC00-BEA9-453B-9E02-20EFE689ABDA}" destId="{D90B42DC-71B7-4CFF-AF15-01453C77ECF6}" srcOrd="7" destOrd="0" presId="urn:microsoft.com/office/officeart/2008/layout/LinedList"/>
    <dgm:cxn modelId="{7D83E01C-F7FC-4C57-82C0-696B2E412F93}" type="presParOf" srcId="{D90B42DC-71B7-4CFF-AF15-01453C77ECF6}" destId="{646A656D-FB76-49D0-817F-F6F89EE80436}" srcOrd="0" destOrd="0" presId="urn:microsoft.com/office/officeart/2008/layout/LinedList"/>
    <dgm:cxn modelId="{CADA1FE5-477D-4247-95D6-4CD8C5BAB67E}" type="presParOf" srcId="{D90B42DC-71B7-4CFF-AF15-01453C77ECF6}" destId="{7A2AC179-FA50-4C24-A162-4ADA73E04DC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3943351" cy="5431376"/>
        <a:chOff x="0" y="0"/>
        <a:chExt cx="3943351" cy="5431376"/>
      </a:xfrm>
    </dsp:grpSpPr>
    <dsp:sp modelId="{D1F592BC-22AC-44BA-93DA-49B996B3F1EF}">
      <dsp:nvSpPr>
        <dsp:cNvPr id="3" name="Rounded Rectangle 2"/>
        <dsp:cNvSpPr/>
      </dsp:nvSpPr>
      <dsp:spPr bwMode="white">
        <a:xfrm>
          <a:off x="0" y="0"/>
          <a:ext cx="3943351" cy="1143448"/>
        </a:xfrm>
        <a:prstGeom prst="roundRect">
          <a:avLst>
            <a:gd name="adj" fmla="val 10000"/>
          </a:avLst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0"/>
        <a:ext cx="3943351" cy="1143448"/>
      </dsp:txXfrm>
    </dsp:sp>
    <dsp:sp modelId="{40A7902F-8C56-4D81-BF80-2C87EB52E549}">
      <dsp:nvSpPr>
        <dsp:cNvPr id="4" name="Rectangles 3"/>
        <dsp:cNvSpPr/>
      </dsp:nvSpPr>
      <dsp:spPr bwMode="white">
        <a:xfrm>
          <a:off x="345893" y="257276"/>
          <a:ext cx="628896" cy="628896"/>
        </a:xfrm>
        <a:prstGeom prst="rect">
          <a:avLst/>
        </a:prstGeom>
        <a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45893" y="257276"/>
        <a:ext cx="628896" cy="628896"/>
      </dsp:txXfrm>
    </dsp:sp>
    <dsp:sp modelId="{50433C8D-49D7-4BA1-97CB-DFFA898AA1F2}">
      <dsp:nvSpPr>
        <dsp:cNvPr id="5" name="Rectangles 4"/>
        <dsp:cNvSpPr/>
      </dsp:nvSpPr>
      <dsp:spPr bwMode="white">
        <a:xfrm>
          <a:off x="1320682" y="0"/>
          <a:ext cx="2622669" cy="114344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21014" tIns="121014" rIns="121014" bIns="121014" anchor="ctr"/>
        <a:lstStyle>
          <a:lvl1pPr algn="l">
            <a:defRPr sz="1900"/>
          </a:lvl1pPr>
          <a:lvl2pPr marL="114300" indent="-114300" algn="l">
            <a:defRPr sz="1400"/>
          </a:lvl2pPr>
          <a:lvl3pPr marL="228600" indent="-114300" algn="l">
            <a:defRPr sz="1400"/>
          </a:lvl3pPr>
          <a:lvl4pPr marL="342900" indent="-114300" algn="l">
            <a:defRPr sz="1400"/>
          </a:lvl4pPr>
          <a:lvl5pPr marL="457200" indent="-114300" algn="l">
            <a:defRPr sz="1400"/>
          </a:lvl5pPr>
          <a:lvl6pPr marL="571500" indent="-114300" algn="l">
            <a:defRPr sz="1400"/>
          </a:lvl6pPr>
          <a:lvl7pPr marL="685800" indent="-114300" algn="l">
            <a:defRPr sz="1400"/>
          </a:lvl7pPr>
          <a:lvl8pPr marL="800100" indent="-114300" algn="l">
            <a:defRPr sz="1400"/>
          </a:lvl8pPr>
          <a:lvl9pPr marL="914400" indent="-114300" algn="l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Predicting loan default losses using machine learning</a:t>
          </a:r>
          <a:endParaRPr>
            <a:solidFill>
              <a:schemeClr val="tx1"/>
            </a:solidFill>
          </a:endParaRPr>
        </a:p>
      </dsp:txBody>
      <dsp:txXfrm>
        <a:off x="1320682" y="0"/>
        <a:ext cx="2622669" cy="1143448"/>
      </dsp:txXfrm>
    </dsp:sp>
    <dsp:sp modelId="{370240AD-2D7C-4E1E-9440-F3077ED173E3}">
      <dsp:nvSpPr>
        <dsp:cNvPr id="6" name="Rounded Rectangle 5"/>
        <dsp:cNvSpPr/>
      </dsp:nvSpPr>
      <dsp:spPr bwMode="white">
        <a:xfrm>
          <a:off x="0" y="1429309"/>
          <a:ext cx="3943351" cy="1143448"/>
        </a:xfrm>
        <a:prstGeom prst="roundRect">
          <a:avLst>
            <a:gd name="adj" fmla="val 10000"/>
          </a:avLst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1429309"/>
        <a:ext cx="3943351" cy="1143448"/>
      </dsp:txXfrm>
    </dsp:sp>
    <dsp:sp modelId="{79FBD09F-E7C5-4000-A420-62563EE823CA}">
      <dsp:nvSpPr>
        <dsp:cNvPr id="7" name="Rectangles 6"/>
        <dsp:cNvSpPr/>
      </dsp:nvSpPr>
      <dsp:spPr bwMode="white">
        <a:xfrm>
          <a:off x="345893" y="1686585"/>
          <a:ext cx="628896" cy="628896"/>
        </a:xfrm>
        <a:prstGeom prst="rect">
          <a:avLst/>
        </a:prstGeom>
        <a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45893" y="1686585"/>
        <a:ext cx="628896" cy="628896"/>
      </dsp:txXfrm>
    </dsp:sp>
    <dsp:sp modelId="{CFC8A748-1652-4222-9AEC-7FBF195A4E2D}">
      <dsp:nvSpPr>
        <dsp:cNvPr id="8" name="Rectangles 7"/>
        <dsp:cNvSpPr/>
      </dsp:nvSpPr>
      <dsp:spPr bwMode="white">
        <a:xfrm>
          <a:off x="1320682" y="1429309"/>
          <a:ext cx="2622669" cy="114344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21014" tIns="121014" rIns="121014" bIns="121014" anchor="ctr"/>
        <a:lstStyle>
          <a:lvl1pPr algn="l">
            <a:defRPr sz="1900"/>
          </a:lvl1pPr>
          <a:lvl2pPr marL="114300" indent="-114300" algn="l">
            <a:defRPr sz="1400"/>
          </a:lvl2pPr>
          <a:lvl3pPr marL="228600" indent="-114300" algn="l">
            <a:defRPr sz="1400"/>
          </a:lvl3pPr>
          <a:lvl4pPr marL="342900" indent="-114300" algn="l">
            <a:defRPr sz="1400"/>
          </a:lvl4pPr>
          <a:lvl5pPr marL="457200" indent="-114300" algn="l">
            <a:defRPr sz="1400"/>
          </a:lvl5pPr>
          <a:lvl6pPr marL="571500" indent="-114300" algn="l">
            <a:defRPr sz="1400"/>
          </a:lvl6pPr>
          <a:lvl7pPr marL="685800" indent="-114300" algn="l">
            <a:defRPr sz="1400"/>
          </a:lvl7pPr>
          <a:lvl8pPr marL="800100" indent="-114300" algn="l">
            <a:defRPr sz="1400"/>
          </a:lvl8pPr>
          <a:lvl9pPr marL="914400" indent="-114300" algn="l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High-dimensional financial data (~763 features, 80K rows)</a:t>
          </a:r>
          <a:endParaRPr>
            <a:solidFill>
              <a:schemeClr val="tx1"/>
            </a:solidFill>
          </a:endParaRPr>
        </a:p>
      </dsp:txBody>
      <dsp:txXfrm>
        <a:off x="1320682" y="1429309"/>
        <a:ext cx="2622669" cy="1143448"/>
      </dsp:txXfrm>
    </dsp:sp>
    <dsp:sp modelId="{ECFEB06D-8D1E-46DF-A80B-77B82F984D67}">
      <dsp:nvSpPr>
        <dsp:cNvPr id="9" name="Rounded Rectangle 8"/>
        <dsp:cNvSpPr/>
      </dsp:nvSpPr>
      <dsp:spPr bwMode="white">
        <a:xfrm>
          <a:off x="0" y="2858619"/>
          <a:ext cx="3943351" cy="1143448"/>
        </a:xfrm>
        <a:prstGeom prst="roundRect">
          <a:avLst>
            <a:gd name="adj" fmla="val 10000"/>
          </a:avLst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2858619"/>
        <a:ext cx="3943351" cy="1143448"/>
      </dsp:txXfrm>
    </dsp:sp>
    <dsp:sp modelId="{8EDB409C-93BD-4E20-A979-1D9405C50F7B}">
      <dsp:nvSpPr>
        <dsp:cNvPr id="10" name="Rectangles 9"/>
        <dsp:cNvSpPr/>
      </dsp:nvSpPr>
      <dsp:spPr bwMode="white">
        <a:xfrm>
          <a:off x="345893" y="3115895"/>
          <a:ext cx="628896" cy="628896"/>
        </a:xfrm>
        <a:prstGeom prst="rect">
          <a:avLst/>
        </a:prstGeom>
        <a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45893" y="3115895"/>
        <a:ext cx="628896" cy="628896"/>
      </dsp:txXfrm>
    </dsp:sp>
    <dsp:sp modelId="{A2B1FD6A-132E-4C91-8A30-30BC28FFE8B7}">
      <dsp:nvSpPr>
        <dsp:cNvPr id="11" name="Rectangles 10"/>
        <dsp:cNvSpPr/>
      </dsp:nvSpPr>
      <dsp:spPr bwMode="white">
        <a:xfrm>
          <a:off x="1320682" y="2858619"/>
          <a:ext cx="2622669" cy="114344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21014" tIns="121014" rIns="121014" bIns="121014" anchor="ctr"/>
        <a:lstStyle>
          <a:lvl1pPr algn="l">
            <a:defRPr sz="1900"/>
          </a:lvl1pPr>
          <a:lvl2pPr marL="114300" indent="-114300" algn="l">
            <a:defRPr sz="1400"/>
          </a:lvl2pPr>
          <a:lvl3pPr marL="228600" indent="-114300" algn="l">
            <a:defRPr sz="1400"/>
          </a:lvl3pPr>
          <a:lvl4pPr marL="342900" indent="-114300" algn="l">
            <a:defRPr sz="1400"/>
          </a:lvl4pPr>
          <a:lvl5pPr marL="457200" indent="-114300" algn="l">
            <a:defRPr sz="1400"/>
          </a:lvl5pPr>
          <a:lvl6pPr marL="571500" indent="-114300" algn="l">
            <a:defRPr sz="1400"/>
          </a:lvl6pPr>
          <a:lvl7pPr marL="685800" indent="-114300" algn="l">
            <a:defRPr sz="1400"/>
          </a:lvl7pPr>
          <a:lvl8pPr marL="800100" indent="-114300" algn="l">
            <a:defRPr sz="1400"/>
          </a:lvl8pPr>
          <a:lvl9pPr marL="914400" indent="-114300" algn="l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Algorithms evaluated: Random Forest, Elastic Net, SVM</a:t>
          </a:r>
          <a:endParaRPr>
            <a:solidFill>
              <a:schemeClr val="tx1"/>
            </a:solidFill>
          </a:endParaRPr>
        </a:p>
      </dsp:txBody>
      <dsp:txXfrm>
        <a:off x="1320682" y="2858619"/>
        <a:ext cx="2622669" cy="1143448"/>
      </dsp:txXfrm>
    </dsp:sp>
    <dsp:sp modelId="{9B59EFA0-BFD2-4FF3-B7A6-E1F57C3B3490}">
      <dsp:nvSpPr>
        <dsp:cNvPr id="12" name="Rounded Rectangle 11"/>
        <dsp:cNvSpPr/>
      </dsp:nvSpPr>
      <dsp:spPr bwMode="white">
        <a:xfrm>
          <a:off x="0" y="4287928"/>
          <a:ext cx="3943351" cy="1143448"/>
        </a:xfrm>
        <a:prstGeom prst="roundRect">
          <a:avLst>
            <a:gd name="adj" fmla="val 10000"/>
          </a:avLst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4287928"/>
        <a:ext cx="3943351" cy="1143448"/>
      </dsp:txXfrm>
    </dsp:sp>
    <dsp:sp modelId="{2C94F2BA-7C3D-40A0-9627-CDED7CA00FD7}">
      <dsp:nvSpPr>
        <dsp:cNvPr id="13" name="Rectangles 12"/>
        <dsp:cNvSpPr/>
      </dsp:nvSpPr>
      <dsp:spPr bwMode="white">
        <a:xfrm>
          <a:off x="345893" y="4545204"/>
          <a:ext cx="628896" cy="628896"/>
        </a:xfrm>
        <a:prstGeom prst="rect">
          <a:avLst/>
        </a:prstGeom>
        <a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45893" y="4545204"/>
        <a:ext cx="628896" cy="628896"/>
      </dsp:txXfrm>
    </dsp:sp>
    <dsp:sp modelId="{F96CEB47-8CA8-4278-87DE-9E70ED03154D}">
      <dsp:nvSpPr>
        <dsp:cNvPr id="14" name="Rectangles 13"/>
        <dsp:cNvSpPr/>
      </dsp:nvSpPr>
      <dsp:spPr bwMode="white">
        <a:xfrm>
          <a:off x="1320682" y="4287928"/>
          <a:ext cx="2622669" cy="114344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21014" tIns="121014" rIns="121014" bIns="121014" anchor="ctr"/>
        <a:lstStyle>
          <a:lvl1pPr algn="l">
            <a:defRPr sz="1900"/>
          </a:lvl1pPr>
          <a:lvl2pPr marL="114300" indent="-114300" algn="l">
            <a:defRPr sz="1400"/>
          </a:lvl2pPr>
          <a:lvl3pPr marL="228600" indent="-114300" algn="l">
            <a:defRPr sz="1400"/>
          </a:lvl3pPr>
          <a:lvl4pPr marL="342900" indent="-114300" algn="l">
            <a:defRPr sz="1400"/>
          </a:lvl4pPr>
          <a:lvl5pPr marL="457200" indent="-114300" algn="l">
            <a:defRPr sz="1400"/>
          </a:lvl5pPr>
          <a:lvl6pPr marL="571500" indent="-114300" algn="l">
            <a:defRPr sz="1400"/>
          </a:lvl6pPr>
          <a:lvl7pPr marL="685800" indent="-114300" algn="l">
            <a:defRPr sz="1400"/>
          </a:lvl7pPr>
          <a:lvl8pPr marL="800100" indent="-114300" algn="l">
            <a:defRPr sz="1400"/>
          </a:lvl8pPr>
          <a:lvl9pPr marL="914400" indent="-114300" algn="l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Goal: Identify high-risk customers and improve risk assessment</a:t>
          </a:r>
          <a:endParaRPr>
            <a:solidFill>
              <a:schemeClr val="tx1"/>
            </a:solidFill>
          </a:endParaRPr>
        </a:p>
      </dsp:txBody>
      <dsp:txXfrm>
        <a:off x="1320682" y="4287928"/>
        <a:ext cx="2622669" cy="114344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229600" cy="4525963"/>
        <a:chOff x="0" y="0"/>
        <a:chExt cx="8229600" cy="4525963"/>
      </a:xfrm>
    </dsp:grpSpPr>
    <dsp:sp modelId="{CEAAA991-71F9-4DC5-9A7F-F3B1C18790CA}">
      <dsp:nvSpPr>
        <dsp:cNvPr id="3" name="Rectangles 2"/>
        <dsp:cNvSpPr/>
      </dsp:nvSpPr>
      <dsp:spPr bwMode="white">
        <a:xfrm>
          <a:off x="3238898" y="-872220"/>
          <a:ext cx="1755822" cy="1755822"/>
        </a:xfrm>
        <a:prstGeom prst="rect">
          <a:avLst/>
        </a:prstGeom>
        <a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238898" y="-872220"/>
        <a:ext cx="1755822" cy="1755822"/>
      </dsp:txXfrm>
    </dsp:sp>
    <dsp:sp modelId="{9453E2DE-1832-44CD-A67F-DEFDDE9FA17E}">
      <dsp:nvSpPr>
        <dsp:cNvPr id="4" name="Rectangles 3"/>
        <dsp:cNvSpPr/>
      </dsp:nvSpPr>
      <dsp:spPr bwMode="white">
        <a:xfrm>
          <a:off x="2165896" y="1012354"/>
          <a:ext cx="3901827" cy="72000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0" tIns="0" rIns="0" bIns="0" anchor="t"/>
        <a:lstStyle>
          <a:lvl1pPr algn="ctr">
            <a:defRPr sz="23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Risk scores generated using final model</a:t>
          </a:r>
          <a:endParaRPr>
            <a:solidFill>
              <a:schemeClr val="tx1"/>
            </a:solidFill>
          </a:endParaRPr>
        </a:p>
      </dsp:txBody>
      <dsp:txXfrm>
        <a:off x="2165896" y="1012354"/>
        <a:ext cx="3901827" cy="720000"/>
      </dsp:txXfrm>
    </dsp:sp>
    <dsp:sp modelId="{DE0F5758-0563-4478-82DD-91BB8BA44DFB}">
      <dsp:nvSpPr>
        <dsp:cNvPr id="5" name="Rectangles 4"/>
        <dsp:cNvSpPr/>
      </dsp:nvSpPr>
      <dsp:spPr bwMode="white">
        <a:xfrm>
          <a:off x="3238898" y="960695"/>
          <a:ext cx="1755822" cy="1755822"/>
        </a:xfrm>
        <a:prstGeom prst="rect">
          <a:avLst/>
        </a:prstGeom>
        <a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238898" y="960695"/>
        <a:ext cx="1755822" cy="1755822"/>
      </dsp:txXfrm>
    </dsp:sp>
    <dsp:sp modelId="{3268298F-7561-4574-A3D0-1EE0A75531CC}">
      <dsp:nvSpPr>
        <dsp:cNvPr id="6" name="Rectangles 5"/>
        <dsp:cNvSpPr/>
      </dsp:nvSpPr>
      <dsp:spPr bwMode="white">
        <a:xfrm>
          <a:off x="2165896" y="2845268"/>
          <a:ext cx="3901827" cy="72000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0" tIns="0" rIns="0" bIns="0" anchor="t"/>
        <a:lstStyle>
          <a:lvl1pPr algn="ctr">
            <a:defRPr sz="23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Outputs saved in RDS, CSV, Excel</a:t>
          </a:r>
          <a:endParaRPr>
            <a:solidFill>
              <a:schemeClr val="tx1"/>
            </a:solidFill>
          </a:endParaRPr>
        </a:p>
      </dsp:txBody>
      <dsp:txXfrm>
        <a:off x="2165896" y="2845268"/>
        <a:ext cx="3901827" cy="720000"/>
      </dsp:txXfrm>
    </dsp:sp>
    <dsp:sp modelId="{FDA5C1CB-8815-4AEB-AF57-08B36A83BA71}">
      <dsp:nvSpPr>
        <dsp:cNvPr id="7" name="Rectangles 6"/>
        <dsp:cNvSpPr/>
      </dsp:nvSpPr>
      <dsp:spPr bwMode="white">
        <a:xfrm>
          <a:off x="3238898" y="2770141"/>
          <a:ext cx="1755822" cy="1755822"/>
        </a:xfrm>
        <a:prstGeom prst="rect">
          <a:avLst/>
        </a:prstGeom>
        <a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238898" y="2770141"/>
        <a:ext cx="1755822" cy="1755822"/>
      </dsp:txXfrm>
    </dsp:sp>
    <dsp:sp modelId="{7BFA6A99-FFCF-4FA3-A3E7-F3D3DBA5F080}">
      <dsp:nvSpPr>
        <dsp:cNvPr id="8" name="Rectangles 7"/>
        <dsp:cNvSpPr/>
      </dsp:nvSpPr>
      <dsp:spPr bwMode="white">
        <a:xfrm>
          <a:off x="2165896" y="4678183"/>
          <a:ext cx="3901827" cy="72000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0" tIns="0" rIns="0" bIns="0" anchor="t"/>
        <a:lstStyle>
          <a:lvl1pPr algn="ctr">
            <a:defRPr sz="23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Linked to Customer IDs for traceability</a:t>
          </a:r>
          <a:endParaRPr>
            <a:solidFill>
              <a:schemeClr val="tx1"/>
            </a:solidFill>
          </a:endParaRPr>
        </a:p>
      </dsp:txBody>
      <dsp:txXfrm>
        <a:off x="2165896" y="4678183"/>
        <a:ext cx="3901827" cy="72000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229600" cy="4525963"/>
        <a:chOff x="0" y="0"/>
        <a:chExt cx="8229600" cy="4525963"/>
      </a:xfrm>
    </dsp:grpSpPr>
    <dsp:sp modelId="{07AE1C2F-0A0C-463C-A4A8-BF9FBC17FB13}">
      <dsp:nvSpPr>
        <dsp:cNvPr id="3" name="Rounded Rectangle 2"/>
        <dsp:cNvSpPr/>
      </dsp:nvSpPr>
      <dsp:spPr bwMode="white">
        <a:xfrm>
          <a:off x="0" y="0"/>
          <a:ext cx="8229600" cy="1293132"/>
        </a:xfrm>
        <a:prstGeom prst="roundRect">
          <a:avLst>
            <a:gd name="adj" fmla="val 10000"/>
          </a:avLst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0"/>
        <a:ext cx="8229600" cy="1293132"/>
      </dsp:txXfrm>
    </dsp:sp>
    <dsp:sp modelId="{B97B7AD3-AB97-4817-9C60-0B2914CB0ED2}">
      <dsp:nvSpPr>
        <dsp:cNvPr id="4" name="Rectangles 3"/>
        <dsp:cNvSpPr/>
      </dsp:nvSpPr>
      <dsp:spPr bwMode="white">
        <a:xfrm>
          <a:off x="391173" y="290955"/>
          <a:ext cx="711223" cy="711223"/>
        </a:xfrm>
        <a:prstGeom prst="rect">
          <a:avLst/>
        </a:prstGeom>
        <a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91173" y="290955"/>
        <a:ext cx="711223" cy="711223"/>
      </dsp:txXfrm>
    </dsp:sp>
    <dsp:sp modelId="{06D1C074-168F-478F-8C39-D5783C902E7E}">
      <dsp:nvSpPr>
        <dsp:cNvPr id="5" name="Rectangles 4"/>
        <dsp:cNvSpPr/>
      </dsp:nvSpPr>
      <dsp:spPr bwMode="white">
        <a:xfrm>
          <a:off x="1493568" y="0"/>
          <a:ext cx="6736032" cy="1293132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6856" tIns="136856" rIns="136856" bIns="136856" anchor="ctr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Random Forest had best accuracy and interpretability</a:t>
          </a:r>
          <a:endParaRPr>
            <a:solidFill>
              <a:schemeClr val="tx1"/>
            </a:solidFill>
          </a:endParaRPr>
        </a:p>
      </dsp:txBody>
      <dsp:txXfrm>
        <a:off x="1493568" y="0"/>
        <a:ext cx="6736032" cy="1293132"/>
      </dsp:txXfrm>
    </dsp:sp>
    <dsp:sp modelId="{2329515F-4F07-4FA9-B364-59AC6716B5D8}">
      <dsp:nvSpPr>
        <dsp:cNvPr id="6" name="Rounded Rectangle 5"/>
        <dsp:cNvSpPr/>
      </dsp:nvSpPr>
      <dsp:spPr bwMode="white">
        <a:xfrm>
          <a:off x="0" y="1616415"/>
          <a:ext cx="8229600" cy="1293132"/>
        </a:xfrm>
        <a:prstGeom prst="roundRect">
          <a:avLst>
            <a:gd name="adj" fmla="val 10000"/>
          </a:avLst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1616415"/>
        <a:ext cx="8229600" cy="1293132"/>
      </dsp:txXfrm>
    </dsp:sp>
    <dsp:sp modelId="{6A613A8B-7E52-40F0-9FFB-AFE85E0B8C76}">
      <dsp:nvSpPr>
        <dsp:cNvPr id="7" name="Rectangles 6"/>
        <dsp:cNvSpPr/>
      </dsp:nvSpPr>
      <dsp:spPr bwMode="white">
        <a:xfrm>
          <a:off x="391173" y="1907370"/>
          <a:ext cx="711223" cy="711223"/>
        </a:xfrm>
        <a:prstGeom prst="rect">
          <a:avLst/>
        </a:prstGeom>
        <a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91173" y="1907370"/>
        <a:ext cx="711223" cy="711223"/>
      </dsp:txXfrm>
    </dsp:sp>
    <dsp:sp modelId="{D4408F04-2CA4-48C9-80D2-102CA6BB4521}">
      <dsp:nvSpPr>
        <dsp:cNvPr id="8" name="Rectangles 7"/>
        <dsp:cNvSpPr/>
      </dsp:nvSpPr>
      <dsp:spPr bwMode="white">
        <a:xfrm>
          <a:off x="1493568" y="1616415"/>
          <a:ext cx="6736032" cy="1293132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6856" tIns="136856" rIns="136856" bIns="136856" anchor="ctr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Model generalized well to unseen data</a:t>
          </a:r>
          <a:endParaRPr>
            <a:solidFill>
              <a:schemeClr val="tx1"/>
            </a:solidFill>
          </a:endParaRPr>
        </a:p>
      </dsp:txBody>
      <dsp:txXfrm>
        <a:off x="1493568" y="1616415"/>
        <a:ext cx="6736032" cy="1293132"/>
      </dsp:txXfrm>
    </dsp:sp>
    <dsp:sp modelId="{4471A750-6EEF-4A1E-9FAE-6A0EBEBCBBBF}">
      <dsp:nvSpPr>
        <dsp:cNvPr id="9" name="Rounded Rectangle 8"/>
        <dsp:cNvSpPr/>
      </dsp:nvSpPr>
      <dsp:spPr bwMode="white">
        <a:xfrm>
          <a:off x="0" y="3232831"/>
          <a:ext cx="8229600" cy="1293132"/>
        </a:xfrm>
        <a:prstGeom prst="roundRect">
          <a:avLst>
            <a:gd name="adj" fmla="val 10000"/>
          </a:avLst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3232831"/>
        <a:ext cx="8229600" cy="1293132"/>
      </dsp:txXfrm>
    </dsp:sp>
    <dsp:sp modelId="{8D8D3EE6-EC52-4C17-8EE5-E60CD69D73F0}">
      <dsp:nvSpPr>
        <dsp:cNvPr id="10" name="Rectangles 9"/>
        <dsp:cNvSpPr/>
      </dsp:nvSpPr>
      <dsp:spPr bwMode="white">
        <a:xfrm>
          <a:off x="391173" y="3523785"/>
          <a:ext cx="711223" cy="711223"/>
        </a:xfrm>
        <a:prstGeom prst="rect">
          <a:avLst/>
        </a:prstGeom>
        <a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91173" y="3523785"/>
        <a:ext cx="711223" cy="711223"/>
      </dsp:txXfrm>
    </dsp:sp>
    <dsp:sp modelId="{721AEEF0-0BFD-466D-8268-52E22A2010C8}">
      <dsp:nvSpPr>
        <dsp:cNvPr id="11" name="Rectangles 10"/>
        <dsp:cNvSpPr/>
      </dsp:nvSpPr>
      <dsp:spPr bwMode="white">
        <a:xfrm>
          <a:off x="1493568" y="3232831"/>
          <a:ext cx="6736032" cy="1293132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6856" tIns="136856" rIns="136856" bIns="136856" anchor="ctr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Suitable for real-world credit risk systems</a:t>
          </a:r>
          <a:endParaRPr>
            <a:solidFill>
              <a:schemeClr val="tx1"/>
            </a:solidFill>
          </a:endParaRPr>
        </a:p>
      </dsp:txBody>
      <dsp:txXfrm>
        <a:off x="1493568" y="3232831"/>
        <a:ext cx="6736032" cy="12931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7886700" cy="4351338"/>
        <a:chOff x="0" y="0"/>
        <a:chExt cx="7886700" cy="4351338"/>
      </a:xfrm>
    </dsp:grpSpPr>
    <dsp:sp modelId="{ED58D56A-02C0-4155-83C3-48E5F59629F0}">
      <dsp:nvSpPr>
        <dsp:cNvPr id="3" name="Rectangles 2"/>
        <dsp:cNvSpPr/>
      </dsp:nvSpPr>
      <dsp:spPr bwMode="white">
        <a:xfrm>
          <a:off x="0" y="3275871"/>
          <a:ext cx="1971675" cy="1075467"/>
        </a:xfrm>
        <a:prstGeom prst="rect">
          <a:avLst/>
        </a:prstGeom>
      </dsp:spPr>
      <dsp:style>
        <a:lnRef idx="1">
          <a:schemeClr val="dk1">
            <a:shade val="80000"/>
          </a:schemeClr>
        </a:lnRef>
        <a:fillRef idx="3">
          <a:schemeClr val="lt1"/>
        </a:fillRef>
        <a:effectRef idx="3">
          <a:scrgbClr r="0" g="0" b="0"/>
        </a:effectRef>
        <a:fontRef idx="minor">
          <a:schemeClr val="lt1"/>
        </a:fontRef>
      </dsp:style>
      <dsp:txBody>
        <a:bodyPr lIns="140225" tIns="256032" rIns="140225" bIns="256032" anchor="ctr"/>
        <a:lstStyle>
          <a:lvl1pPr algn="ctr">
            <a:defRPr sz="3600"/>
          </a:lvl1pPr>
          <a:lvl2pPr marL="285750" indent="-285750" algn="ctr">
            <a:defRPr sz="2800"/>
          </a:lvl2pPr>
          <a:lvl3pPr marL="571500" indent="-285750" algn="ctr">
            <a:defRPr sz="2800"/>
          </a:lvl3pPr>
          <a:lvl4pPr marL="857250" indent="-285750" algn="ctr">
            <a:defRPr sz="2800"/>
          </a:lvl4pPr>
          <a:lvl5pPr marL="1143000" indent="-285750" algn="ctr">
            <a:defRPr sz="2800"/>
          </a:lvl5pPr>
          <a:lvl6pPr marL="1428750" indent="-285750" algn="ctr">
            <a:defRPr sz="2800"/>
          </a:lvl6pPr>
          <a:lvl7pPr marL="1714500" indent="-285750" algn="ctr">
            <a:defRPr sz="2800"/>
          </a:lvl7pPr>
          <a:lvl8pPr marL="2000250" indent="-285750" algn="ctr">
            <a:defRPr sz="2800"/>
          </a:lvl8pPr>
          <a:lvl9pPr marL="2286000" indent="-285750" algn="ctr">
            <a:defRPr sz="2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Ensure</a:t>
          </a:r>
          <a:endParaRPr>
            <a:solidFill>
              <a:schemeClr val="dk1"/>
            </a:solidFill>
          </a:endParaRPr>
        </a:p>
      </dsp:txBody>
      <dsp:txXfrm>
        <a:off x="0" y="3275871"/>
        <a:ext cx="1971675" cy="1075467"/>
      </dsp:txXfrm>
    </dsp:sp>
    <dsp:sp modelId="{E6A5CA85-EF9C-468D-8A2E-DE967195EF2F}">
      <dsp:nvSpPr>
        <dsp:cNvPr id="4" name="Rectangles 3"/>
        <dsp:cNvSpPr/>
      </dsp:nvSpPr>
      <dsp:spPr bwMode="white">
        <a:xfrm>
          <a:off x="1971675" y="3275871"/>
          <a:ext cx="5915025" cy="1075467"/>
        </a:xfrm>
        <a:prstGeom prst="rect">
          <a:avLst/>
        </a:prstGeom>
      </dsp:spPr>
      <dsp:style>
        <a:lnRef idx="1">
          <a:schemeClr val="dk1">
            <a:alpha val="90000"/>
          </a:schemeClr>
        </a:lnRef>
        <a:fillRef idx="1">
          <a:schemeClr val="lt1">
            <a:alpha val="90000"/>
            <a:tint val="40000"/>
          </a:schemeClr>
        </a:fillRef>
        <a:effectRef idx="2">
          <a:scrgbClr r="0" g="0" b="0"/>
        </a:effectRef>
        <a:fontRef idx="minor"/>
      </dsp:style>
      <dsp:txBody>
        <a:bodyPr lIns="119984" tIns="292100" rIns="119984" bIns="292100" anchor="ctr"/>
        <a:lstStyle>
          <a:lvl1pPr algn="l">
            <a:defRPr sz="23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Ensure accuracy, interpretability, and scalability</a:t>
          </a:r>
          <a:endParaRPr>
            <a:solidFill>
              <a:schemeClr val="dk1"/>
            </a:solidFill>
          </a:endParaRPr>
        </a:p>
      </dsp:txBody>
      <dsp:txXfrm>
        <a:off x="1971675" y="3275871"/>
        <a:ext cx="5915025" cy="1075467"/>
      </dsp:txXfrm>
    </dsp:sp>
    <dsp:sp modelId="{27CFA6C2-38B4-4B5C-8997-34110080111C}">
      <dsp:nvSpPr>
        <dsp:cNvPr id="5" name="Up Arrow Callout 4"/>
        <dsp:cNvSpPr/>
      </dsp:nvSpPr>
      <dsp:spPr bwMode="white">
        <a:xfrm rot="10800000">
          <a:off x="0" y="1637936"/>
          <a:ext cx="1971675" cy="165406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</dsp:spPr>
      <dsp:style>
        <a:lnRef idx="1">
          <a:schemeClr val="dk1">
            <a:shade val="80000"/>
          </a:schemeClr>
        </a:lnRef>
        <a:fillRef idx="3">
          <a:schemeClr val="lt1"/>
        </a:fillRef>
        <a:effectRef idx="3">
          <a:scrgbClr r="0" g="0" b="0"/>
        </a:effectRef>
        <a:fontRef idx="minor">
          <a:schemeClr val="lt1"/>
        </a:fontRef>
      </dsp:style>
      <dsp:txBody>
        <a:bodyPr lIns="140225" tIns="256032" rIns="140225" bIns="256032" anchor="ctr"/>
        <a:lstStyle>
          <a:lvl1pPr algn="ctr">
            <a:defRPr sz="3600"/>
          </a:lvl1pPr>
          <a:lvl2pPr marL="285750" indent="-285750" algn="ctr">
            <a:defRPr sz="2800"/>
          </a:lvl2pPr>
          <a:lvl3pPr marL="571500" indent="-285750" algn="ctr">
            <a:defRPr sz="2800"/>
          </a:lvl3pPr>
          <a:lvl4pPr marL="857250" indent="-285750" algn="ctr">
            <a:defRPr sz="2800"/>
          </a:lvl4pPr>
          <a:lvl5pPr marL="1143000" indent="-285750" algn="ctr">
            <a:defRPr sz="2800"/>
          </a:lvl5pPr>
          <a:lvl6pPr marL="1428750" indent="-285750" algn="ctr">
            <a:defRPr sz="2800"/>
          </a:lvl6pPr>
          <a:lvl7pPr marL="1714500" indent="-285750" algn="ctr">
            <a:defRPr sz="2800"/>
          </a:lvl7pPr>
          <a:lvl8pPr marL="2000250" indent="-285750" algn="ctr">
            <a:defRPr sz="2800"/>
          </a:lvl8pPr>
          <a:lvl9pPr marL="2286000" indent="-285750" algn="ctr">
            <a:defRPr sz="2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Enhance</a:t>
          </a:r>
          <a:endParaRPr>
            <a:solidFill>
              <a:schemeClr val="dk1"/>
            </a:solidFill>
          </a:endParaRPr>
        </a:p>
      </dsp:txBody>
      <dsp:txXfrm rot="10800000">
        <a:off x="0" y="1637936"/>
        <a:ext cx="1971675" cy="1654068"/>
      </dsp:txXfrm>
    </dsp:sp>
    <dsp:sp modelId="{7095E2C9-5146-49D3-BD27-8A650332172F}">
      <dsp:nvSpPr>
        <dsp:cNvPr id="6" name="Rectangles 5"/>
        <dsp:cNvSpPr/>
      </dsp:nvSpPr>
      <dsp:spPr bwMode="white">
        <a:xfrm>
          <a:off x="1971675" y="1637936"/>
          <a:ext cx="5915025" cy="1075144"/>
        </a:xfrm>
        <a:prstGeom prst="rect">
          <a:avLst/>
        </a:prstGeom>
      </dsp:spPr>
      <dsp:style>
        <a:lnRef idx="1">
          <a:schemeClr val="dk1">
            <a:alpha val="90000"/>
          </a:schemeClr>
        </a:lnRef>
        <a:fillRef idx="1">
          <a:schemeClr val="lt1">
            <a:alpha val="90000"/>
            <a:tint val="40000"/>
          </a:schemeClr>
        </a:fillRef>
        <a:effectRef idx="2">
          <a:scrgbClr r="0" g="0" b="0"/>
        </a:effectRef>
        <a:fontRef idx="minor"/>
      </dsp:style>
      <dsp:txBody>
        <a:bodyPr lIns="119984" tIns="292100" rIns="119984" bIns="292100" anchor="ctr"/>
        <a:lstStyle>
          <a:lvl1pPr algn="l">
            <a:defRPr sz="23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Enhance risk mitigation strategies for lenders</a:t>
          </a:r>
          <a:endParaRPr>
            <a:solidFill>
              <a:schemeClr val="dk1"/>
            </a:solidFill>
          </a:endParaRPr>
        </a:p>
      </dsp:txBody>
      <dsp:txXfrm>
        <a:off x="1971675" y="1637936"/>
        <a:ext cx="5915025" cy="1075144"/>
      </dsp:txXfrm>
    </dsp:sp>
    <dsp:sp modelId="{A822069F-7D9B-4CBE-AA2A-A92002B933FE}">
      <dsp:nvSpPr>
        <dsp:cNvPr id="7" name="Up Arrow Callout 6"/>
        <dsp:cNvSpPr/>
      </dsp:nvSpPr>
      <dsp:spPr bwMode="white">
        <a:xfrm rot="10800000">
          <a:off x="0" y="0"/>
          <a:ext cx="1971675" cy="165406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</dsp:spPr>
      <dsp:style>
        <a:lnRef idx="1">
          <a:schemeClr val="dk1">
            <a:shade val="80000"/>
          </a:schemeClr>
        </a:lnRef>
        <a:fillRef idx="3">
          <a:schemeClr val="lt1"/>
        </a:fillRef>
        <a:effectRef idx="3">
          <a:scrgbClr r="0" g="0" b="0"/>
        </a:effectRef>
        <a:fontRef idx="minor">
          <a:schemeClr val="lt1"/>
        </a:fontRef>
      </dsp:style>
      <dsp:txBody>
        <a:bodyPr lIns="140225" tIns="256032" rIns="140225" bIns="256032" anchor="ctr"/>
        <a:lstStyle>
          <a:lvl1pPr algn="ctr">
            <a:defRPr sz="3600"/>
          </a:lvl1pPr>
          <a:lvl2pPr marL="285750" indent="-285750" algn="ctr">
            <a:defRPr sz="2800"/>
          </a:lvl2pPr>
          <a:lvl3pPr marL="571500" indent="-285750" algn="ctr">
            <a:defRPr sz="2800"/>
          </a:lvl3pPr>
          <a:lvl4pPr marL="857250" indent="-285750" algn="ctr">
            <a:defRPr sz="2800"/>
          </a:lvl4pPr>
          <a:lvl5pPr marL="1143000" indent="-285750" algn="ctr">
            <a:defRPr sz="2800"/>
          </a:lvl5pPr>
          <a:lvl6pPr marL="1428750" indent="-285750" algn="ctr">
            <a:defRPr sz="2800"/>
          </a:lvl6pPr>
          <a:lvl7pPr marL="1714500" indent="-285750" algn="ctr">
            <a:defRPr sz="2800"/>
          </a:lvl7pPr>
          <a:lvl8pPr marL="2000250" indent="-285750" algn="ctr">
            <a:defRPr sz="2800"/>
          </a:lvl8pPr>
          <a:lvl9pPr marL="2286000" indent="-285750" algn="ctr">
            <a:defRPr sz="2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Estimate</a:t>
          </a:r>
          <a:endParaRPr lang="en-US" dirty="0">
            <a:solidFill>
              <a:schemeClr val="dk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10800000">
        <a:off x="0" y="0"/>
        <a:ext cx="1971675" cy="1654068"/>
      </dsp:txXfrm>
    </dsp:sp>
    <dsp:sp modelId="{7A1D0416-C407-40F2-9D0C-1E2093797BCA}">
      <dsp:nvSpPr>
        <dsp:cNvPr id="8" name="Rectangles 7"/>
        <dsp:cNvSpPr/>
      </dsp:nvSpPr>
      <dsp:spPr bwMode="white">
        <a:xfrm>
          <a:off x="1971675" y="0"/>
          <a:ext cx="5915025" cy="1075144"/>
        </a:xfrm>
        <a:prstGeom prst="rect">
          <a:avLst/>
        </a:prstGeom>
      </dsp:spPr>
      <dsp:style>
        <a:lnRef idx="1">
          <a:schemeClr val="dk1">
            <a:alpha val="90000"/>
          </a:schemeClr>
        </a:lnRef>
        <a:fillRef idx="1">
          <a:schemeClr val="lt1">
            <a:alpha val="90000"/>
            <a:tint val="40000"/>
          </a:schemeClr>
        </a:fillRef>
        <a:effectRef idx="2">
          <a:scrgbClr r="0" g="0" b="0"/>
        </a:effectRef>
        <a:fontRef idx="minor"/>
      </dsp:style>
      <dsp:txBody>
        <a:bodyPr lIns="119984" tIns="292100" rIns="119984" bIns="292100" anchor="ctr"/>
        <a:lstStyle>
          <a:lvl1pPr algn="l">
            <a:defRPr sz="23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Estimate loss severity for loan defaults</a:t>
          </a:r>
          <a:endParaRPr lang="en-US" dirty="0">
            <a:solidFill>
              <a:schemeClr val="dk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71675" y="0"/>
        <a:ext cx="5915025" cy="10751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3717208" cy="3742762"/>
        <a:chOff x="0" y="0"/>
        <a:chExt cx="3717208" cy="3742762"/>
      </a:xfrm>
    </dsp:grpSpPr>
    <dsp:sp modelId="{82515BA2-61B3-4AFD-AD65-CBACD9897A63}">
      <dsp:nvSpPr>
        <dsp:cNvPr id="3" name="Rounded Rectangle 2"/>
        <dsp:cNvSpPr/>
      </dsp:nvSpPr>
      <dsp:spPr bwMode="white">
        <a:xfrm>
          <a:off x="0" y="0"/>
          <a:ext cx="3717208" cy="1069361"/>
        </a:xfrm>
        <a:prstGeom prst="roundRect">
          <a:avLst>
            <a:gd name="adj" fmla="val 10000"/>
          </a:avLst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0"/>
        <a:ext cx="3717208" cy="1069361"/>
      </dsp:txXfrm>
    </dsp:sp>
    <dsp:sp modelId="{E9B10A20-93EC-446C-9B3B-AB187B5EA50A}">
      <dsp:nvSpPr>
        <dsp:cNvPr id="4" name="Rectangles 3"/>
        <dsp:cNvSpPr/>
      </dsp:nvSpPr>
      <dsp:spPr bwMode="white">
        <a:xfrm>
          <a:off x="323482" y="240606"/>
          <a:ext cx="588148" cy="588148"/>
        </a:xfrm>
        <a:prstGeom prst="rect">
          <a:avLst/>
        </a:prstGeom>
        <a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23482" y="240606"/>
        <a:ext cx="588148" cy="588148"/>
      </dsp:txXfrm>
    </dsp:sp>
    <dsp:sp modelId="{F712976C-6039-4796-A5FC-427169811451}">
      <dsp:nvSpPr>
        <dsp:cNvPr id="5" name="Rectangles 4"/>
        <dsp:cNvSpPr/>
      </dsp:nvSpPr>
      <dsp:spPr bwMode="white">
        <a:xfrm>
          <a:off x="1235111" y="0"/>
          <a:ext cx="2482097" cy="1069361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13173" tIns="113173" rIns="113173" bIns="113173" anchor="ctr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Training data: 80,000 rows, 763 features</a:t>
          </a:r>
          <a:endParaRPr>
            <a:solidFill>
              <a:schemeClr val="tx1"/>
            </a:solidFill>
          </a:endParaRPr>
        </a:p>
      </dsp:txBody>
      <dsp:txXfrm>
        <a:off x="1235111" y="0"/>
        <a:ext cx="2482097" cy="1069361"/>
      </dsp:txXfrm>
    </dsp:sp>
    <dsp:sp modelId="{81E5416A-F54D-4E67-BFAF-5DBF6558D07F}">
      <dsp:nvSpPr>
        <dsp:cNvPr id="6" name="Rounded Rectangle 5"/>
        <dsp:cNvSpPr/>
      </dsp:nvSpPr>
      <dsp:spPr bwMode="white">
        <a:xfrm>
          <a:off x="0" y="1336701"/>
          <a:ext cx="3717208" cy="1069361"/>
        </a:xfrm>
        <a:prstGeom prst="roundRect">
          <a:avLst>
            <a:gd name="adj" fmla="val 10000"/>
          </a:avLst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1336701"/>
        <a:ext cx="3717208" cy="1069361"/>
      </dsp:txXfrm>
    </dsp:sp>
    <dsp:sp modelId="{A6AE79F9-16A3-4961-91E8-519885B7EF8A}">
      <dsp:nvSpPr>
        <dsp:cNvPr id="7" name="Rectangles 6"/>
        <dsp:cNvSpPr/>
      </dsp:nvSpPr>
      <dsp:spPr bwMode="white">
        <a:xfrm>
          <a:off x="323482" y="1577307"/>
          <a:ext cx="588148" cy="588148"/>
        </a:xfrm>
        <a:prstGeom prst="rect">
          <a:avLst/>
        </a:prstGeom>
        <a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23482" y="1577307"/>
        <a:ext cx="588148" cy="588148"/>
      </dsp:txXfrm>
    </dsp:sp>
    <dsp:sp modelId="{C6F2A763-1750-4794-BA31-AE660BAD30F8}">
      <dsp:nvSpPr>
        <dsp:cNvPr id="8" name="Rectangles 7"/>
        <dsp:cNvSpPr/>
      </dsp:nvSpPr>
      <dsp:spPr bwMode="white">
        <a:xfrm>
          <a:off x="1235111" y="1336701"/>
          <a:ext cx="2482097" cy="1069361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13173" tIns="113173" rIns="113173" bIns="113173" anchor="ctr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Test data: 25,471 rows, 762 features</a:t>
          </a:r>
          <a:endParaRPr>
            <a:solidFill>
              <a:schemeClr val="tx1"/>
            </a:solidFill>
          </a:endParaRPr>
        </a:p>
      </dsp:txBody>
      <dsp:txXfrm>
        <a:off x="1235111" y="1336701"/>
        <a:ext cx="2482097" cy="1069361"/>
      </dsp:txXfrm>
    </dsp:sp>
    <dsp:sp modelId="{DCD25CEE-9FF5-4616-946B-4595B918C765}">
      <dsp:nvSpPr>
        <dsp:cNvPr id="9" name="Rounded Rectangle 8"/>
        <dsp:cNvSpPr/>
      </dsp:nvSpPr>
      <dsp:spPr bwMode="white">
        <a:xfrm>
          <a:off x="0" y="2673401"/>
          <a:ext cx="3717208" cy="1069361"/>
        </a:xfrm>
        <a:prstGeom prst="roundRect">
          <a:avLst>
            <a:gd name="adj" fmla="val 10000"/>
          </a:avLst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2673401"/>
        <a:ext cx="3717208" cy="1069361"/>
      </dsp:txXfrm>
    </dsp:sp>
    <dsp:sp modelId="{52756801-19D5-4BF1-A609-4166712DA84F}">
      <dsp:nvSpPr>
        <dsp:cNvPr id="10" name="Rectangles 9"/>
        <dsp:cNvSpPr/>
      </dsp:nvSpPr>
      <dsp:spPr bwMode="white">
        <a:xfrm>
          <a:off x="323482" y="2914008"/>
          <a:ext cx="588148" cy="588148"/>
        </a:xfrm>
        <a:prstGeom prst="rect">
          <a:avLst/>
        </a:prstGeom>
        <a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323482" y="2914008"/>
        <a:ext cx="588148" cy="588148"/>
      </dsp:txXfrm>
    </dsp:sp>
    <dsp:sp modelId="{31BF27FC-E58A-4CB2-BF69-BA6604C47BE0}">
      <dsp:nvSpPr>
        <dsp:cNvPr id="11" name="Rectangles 10"/>
        <dsp:cNvSpPr/>
      </dsp:nvSpPr>
      <dsp:spPr bwMode="white">
        <a:xfrm>
          <a:off x="1235111" y="2673401"/>
          <a:ext cx="2482097" cy="1069361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13173" tIns="113173" rIns="113173" bIns="113173" anchor="ctr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Target variable: 'loss' (continuous)</a:t>
          </a:r>
          <a:endParaRPr>
            <a:solidFill>
              <a:schemeClr val="tx1"/>
            </a:solidFill>
          </a:endParaRPr>
        </a:p>
      </dsp:txBody>
      <dsp:txXfrm>
        <a:off x="1235111" y="2673401"/>
        <a:ext cx="2482097" cy="10693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229600" cy="4525963"/>
        <a:chOff x="0" y="0"/>
        <a:chExt cx="8229600" cy="4525963"/>
      </a:xfrm>
    </dsp:grpSpPr>
    <dsp:sp modelId="{D2B50B49-41C2-49DE-94F0-6B0F05815E0D}">
      <dsp:nvSpPr>
        <dsp:cNvPr id="3" name="Straight Connector 2"/>
        <dsp:cNvSpPr/>
      </dsp:nvSpPr>
      <dsp:spPr bwMode="white">
        <a:xfrm>
          <a:off x="0" y="0"/>
          <a:ext cx="822960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0"/>
        <a:ext cx="8229600" cy="0"/>
      </dsp:txXfrm>
    </dsp:sp>
    <dsp:sp modelId="{72711BD6-B198-47DF-9B02-DB7C0E269117}">
      <dsp:nvSpPr>
        <dsp:cNvPr id="4" name="Rectangles 3"/>
        <dsp:cNvSpPr/>
      </dsp:nvSpPr>
      <dsp:spPr bwMode="white">
        <a:xfrm>
          <a:off x="0" y="0"/>
          <a:ext cx="8229600" cy="905193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48590" tIns="148590" rIns="148590" bIns="148590" anchor="t"/>
        <a:lstStyle>
          <a:lvl1pPr algn="l">
            <a:defRPr sz="3900"/>
          </a:lvl1pPr>
          <a:lvl2pPr marL="285750" indent="-285750" algn="l">
            <a:defRPr sz="3000"/>
          </a:lvl2pPr>
          <a:lvl3pPr marL="571500" indent="-285750" algn="l">
            <a:defRPr sz="3000"/>
          </a:lvl3pPr>
          <a:lvl4pPr marL="857250" indent="-285750" algn="l">
            <a:defRPr sz="3000"/>
          </a:lvl4pPr>
          <a:lvl5pPr marL="1143000" indent="-285750" algn="l">
            <a:defRPr sz="3000"/>
          </a:lvl5pPr>
          <a:lvl6pPr marL="1428750" indent="-285750" algn="l">
            <a:defRPr sz="3000"/>
          </a:lvl6pPr>
          <a:lvl7pPr marL="1714500" indent="-285750" algn="l">
            <a:defRPr sz="3000"/>
          </a:lvl7pPr>
          <a:lvl8pPr marL="2000250" indent="-285750" algn="l">
            <a:defRPr sz="3000"/>
          </a:lvl8pPr>
          <a:lvl9pPr marL="2286000" indent="-285750" algn="l">
            <a:defRPr sz="3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Data import</a:t>
          </a:r>
          <a:endParaRPr>
            <a:solidFill>
              <a:schemeClr val="tx1"/>
            </a:solidFill>
          </a:endParaRPr>
        </a:p>
      </dsp:txBody>
      <dsp:txXfrm>
        <a:off x="0" y="0"/>
        <a:ext cx="8229600" cy="905193"/>
      </dsp:txXfrm>
    </dsp:sp>
    <dsp:sp modelId="{8B018224-18C5-4E33-A584-6D3F51F9260D}">
      <dsp:nvSpPr>
        <dsp:cNvPr id="5" name="Straight Connector 4"/>
        <dsp:cNvSpPr/>
      </dsp:nvSpPr>
      <dsp:spPr bwMode="white">
        <a:xfrm>
          <a:off x="0" y="905193"/>
          <a:ext cx="822960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905193"/>
        <a:ext cx="8229600" cy="0"/>
      </dsp:txXfrm>
    </dsp:sp>
    <dsp:sp modelId="{2F6E6C7C-7D0D-4251-BD77-3359EF469F9F}">
      <dsp:nvSpPr>
        <dsp:cNvPr id="6" name="Rectangles 5"/>
        <dsp:cNvSpPr/>
      </dsp:nvSpPr>
      <dsp:spPr bwMode="white">
        <a:xfrm>
          <a:off x="0" y="905193"/>
          <a:ext cx="8229600" cy="905193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48590" tIns="148590" rIns="148590" bIns="148590" anchor="t"/>
        <a:lstStyle>
          <a:lvl1pPr algn="l">
            <a:defRPr sz="3900"/>
          </a:lvl1pPr>
          <a:lvl2pPr marL="285750" indent="-285750" algn="l">
            <a:defRPr sz="3000"/>
          </a:lvl2pPr>
          <a:lvl3pPr marL="571500" indent="-285750" algn="l">
            <a:defRPr sz="3000"/>
          </a:lvl3pPr>
          <a:lvl4pPr marL="857250" indent="-285750" algn="l">
            <a:defRPr sz="3000"/>
          </a:lvl4pPr>
          <a:lvl5pPr marL="1143000" indent="-285750" algn="l">
            <a:defRPr sz="3000"/>
          </a:lvl5pPr>
          <a:lvl6pPr marL="1428750" indent="-285750" algn="l">
            <a:defRPr sz="3000"/>
          </a:lvl6pPr>
          <a:lvl7pPr marL="1714500" indent="-285750" algn="l">
            <a:defRPr sz="3000"/>
          </a:lvl7pPr>
          <a:lvl8pPr marL="2000250" indent="-285750" algn="l">
            <a:defRPr sz="3000"/>
          </a:lvl8pPr>
          <a:lvl9pPr marL="2286000" indent="-285750" algn="l">
            <a:defRPr sz="3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Exploratory Data Analysis</a:t>
          </a:r>
          <a:endParaRPr lang="en-US" dirty="0">
            <a:solidFill>
              <a:schemeClr val="tx1"/>
            </a:solidFill>
          </a:endParaRPr>
        </a:p>
      </dsp:txBody>
      <dsp:txXfrm>
        <a:off x="0" y="905193"/>
        <a:ext cx="8229600" cy="905193"/>
      </dsp:txXfrm>
    </dsp:sp>
    <dsp:sp modelId="{367CF498-2F28-46AC-BEE0-BD03E3D65DBA}">
      <dsp:nvSpPr>
        <dsp:cNvPr id="7" name="Straight Connector 6"/>
        <dsp:cNvSpPr/>
      </dsp:nvSpPr>
      <dsp:spPr bwMode="white">
        <a:xfrm>
          <a:off x="0" y="1810385"/>
          <a:ext cx="822960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1810385"/>
        <a:ext cx="8229600" cy="0"/>
      </dsp:txXfrm>
    </dsp:sp>
    <dsp:sp modelId="{53C016E8-E3EF-4D32-877C-D9AAF27BBB3B}">
      <dsp:nvSpPr>
        <dsp:cNvPr id="8" name="Rectangles 7"/>
        <dsp:cNvSpPr/>
      </dsp:nvSpPr>
      <dsp:spPr bwMode="white">
        <a:xfrm>
          <a:off x="0" y="1810385"/>
          <a:ext cx="8229600" cy="905193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48590" tIns="148590" rIns="148590" bIns="148590" anchor="t"/>
        <a:lstStyle>
          <a:lvl1pPr algn="l">
            <a:defRPr sz="3900"/>
          </a:lvl1pPr>
          <a:lvl2pPr marL="285750" indent="-285750" algn="l">
            <a:defRPr sz="3000"/>
          </a:lvl2pPr>
          <a:lvl3pPr marL="571500" indent="-285750" algn="l">
            <a:defRPr sz="3000"/>
          </a:lvl3pPr>
          <a:lvl4pPr marL="857250" indent="-285750" algn="l">
            <a:defRPr sz="3000"/>
          </a:lvl4pPr>
          <a:lvl5pPr marL="1143000" indent="-285750" algn="l">
            <a:defRPr sz="3000"/>
          </a:lvl5pPr>
          <a:lvl6pPr marL="1428750" indent="-285750" algn="l">
            <a:defRPr sz="3000"/>
          </a:lvl6pPr>
          <a:lvl7pPr marL="1714500" indent="-285750" algn="l">
            <a:defRPr sz="3000"/>
          </a:lvl7pPr>
          <a:lvl8pPr marL="2000250" indent="-285750" algn="l">
            <a:defRPr sz="3000"/>
          </a:lvl8pPr>
          <a:lvl9pPr marL="2286000" indent="-285750" algn="l">
            <a:defRPr sz="3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Preprocessing</a:t>
          </a:r>
          <a:endParaRPr>
            <a:solidFill>
              <a:schemeClr val="tx1"/>
            </a:solidFill>
          </a:endParaRPr>
        </a:p>
      </dsp:txBody>
      <dsp:txXfrm>
        <a:off x="0" y="1810385"/>
        <a:ext cx="8229600" cy="905193"/>
      </dsp:txXfrm>
    </dsp:sp>
    <dsp:sp modelId="{F454239F-161B-43DD-A262-A7864FE92A30}">
      <dsp:nvSpPr>
        <dsp:cNvPr id="9" name="Straight Connector 8"/>
        <dsp:cNvSpPr/>
      </dsp:nvSpPr>
      <dsp:spPr bwMode="white">
        <a:xfrm>
          <a:off x="0" y="2715578"/>
          <a:ext cx="822960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2715578"/>
        <a:ext cx="8229600" cy="0"/>
      </dsp:txXfrm>
    </dsp:sp>
    <dsp:sp modelId="{A232C8BC-4688-490D-8120-7B493C17F2D8}">
      <dsp:nvSpPr>
        <dsp:cNvPr id="10" name="Rectangles 9"/>
        <dsp:cNvSpPr/>
      </dsp:nvSpPr>
      <dsp:spPr bwMode="white">
        <a:xfrm>
          <a:off x="0" y="2715578"/>
          <a:ext cx="8229600" cy="905193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48590" tIns="148590" rIns="148590" bIns="148590" anchor="t"/>
        <a:lstStyle>
          <a:lvl1pPr algn="l">
            <a:defRPr sz="3900"/>
          </a:lvl1pPr>
          <a:lvl2pPr marL="285750" indent="-285750" algn="l">
            <a:defRPr sz="3000"/>
          </a:lvl2pPr>
          <a:lvl3pPr marL="571500" indent="-285750" algn="l">
            <a:defRPr sz="3000"/>
          </a:lvl3pPr>
          <a:lvl4pPr marL="857250" indent="-285750" algn="l">
            <a:defRPr sz="3000"/>
          </a:lvl4pPr>
          <a:lvl5pPr marL="1143000" indent="-285750" algn="l">
            <a:defRPr sz="3000"/>
          </a:lvl5pPr>
          <a:lvl6pPr marL="1428750" indent="-285750" algn="l">
            <a:defRPr sz="3000"/>
          </a:lvl6pPr>
          <a:lvl7pPr marL="1714500" indent="-285750" algn="l">
            <a:defRPr sz="3000"/>
          </a:lvl7pPr>
          <a:lvl8pPr marL="2000250" indent="-285750" algn="l">
            <a:defRPr sz="3000"/>
          </a:lvl8pPr>
          <a:lvl9pPr marL="2286000" indent="-285750" algn="l">
            <a:defRPr sz="3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Model training</a:t>
          </a:r>
          <a:endParaRPr>
            <a:solidFill>
              <a:schemeClr val="tx1"/>
            </a:solidFill>
          </a:endParaRPr>
        </a:p>
      </dsp:txBody>
      <dsp:txXfrm>
        <a:off x="0" y="2715578"/>
        <a:ext cx="8229600" cy="905193"/>
      </dsp:txXfrm>
    </dsp:sp>
    <dsp:sp modelId="{4F9EFA29-54AC-40BC-B126-991D0A0DFBEE}">
      <dsp:nvSpPr>
        <dsp:cNvPr id="11" name="Straight Connector 10"/>
        <dsp:cNvSpPr/>
      </dsp:nvSpPr>
      <dsp:spPr bwMode="white">
        <a:xfrm>
          <a:off x="0" y="3620770"/>
          <a:ext cx="822960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3620770"/>
        <a:ext cx="8229600" cy="0"/>
      </dsp:txXfrm>
    </dsp:sp>
    <dsp:sp modelId="{FCD6EC9F-817B-468B-9808-CF9D3CE83D29}">
      <dsp:nvSpPr>
        <dsp:cNvPr id="12" name="Rectangles 11"/>
        <dsp:cNvSpPr/>
      </dsp:nvSpPr>
      <dsp:spPr bwMode="white">
        <a:xfrm>
          <a:off x="0" y="3620770"/>
          <a:ext cx="8229600" cy="905193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48590" tIns="148590" rIns="148590" bIns="148590" anchor="t"/>
        <a:lstStyle>
          <a:lvl1pPr algn="l">
            <a:defRPr sz="3900"/>
          </a:lvl1pPr>
          <a:lvl2pPr marL="285750" indent="-285750" algn="l">
            <a:defRPr sz="3000"/>
          </a:lvl2pPr>
          <a:lvl3pPr marL="571500" indent="-285750" algn="l">
            <a:defRPr sz="3000"/>
          </a:lvl3pPr>
          <a:lvl4pPr marL="857250" indent="-285750" algn="l">
            <a:defRPr sz="3000"/>
          </a:lvl4pPr>
          <a:lvl5pPr marL="1143000" indent="-285750" algn="l">
            <a:defRPr sz="3000"/>
          </a:lvl5pPr>
          <a:lvl6pPr marL="1428750" indent="-285750" algn="l">
            <a:defRPr sz="3000"/>
          </a:lvl6pPr>
          <a:lvl7pPr marL="1714500" indent="-285750" algn="l">
            <a:defRPr sz="3000"/>
          </a:lvl7pPr>
          <a:lvl8pPr marL="2000250" indent="-285750" algn="l">
            <a:defRPr sz="3000"/>
          </a:lvl8pPr>
          <a:lvl9pPr marL="2286000" indent="-285750" algn="l">
            <a:defRPr sz="3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Evaluation</a:t>
          </a:r>
          <a:endParaRPr>
            <a:solidFill>
              <a:schemeClr val="tx1"/>
            </a:solidFill>
          </a:endParaRPr>
        </a:p>
      </dsp:txBody>
      <dsp:txXfrm>
        <a:off x="0" y="3620770"/>
        <a:ext cx="8229600" cy="90519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229600" cy="4525963"/>
        <a:chOff x="0" y="0"/>
        <a:chExt cx="8229600" cy="4525963"/>
      </a:xfrm>
    </dsp:grpSpPr>
    <dsp:sp modelId="{2307F809-1A42-470B-B479-74A87E6B76E5}">
      <dsp:nvSpPr>
        <dsp:cNvPr id="3" name="Rounded Rectangle 2"/>
        <dsp:cNvSpPr/>
      </dsp:nvSpPr>
      <dsp:spPr bwMode="white">
        <a:xfrm>
          <a:off x="0" y="0"/>
          <a:ext cx="6995160" cy="1357789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rgbClr val="CECB8E">
                <a:tint val="66000"/>
                <a:satMod val="160000"/>
              </a:srgbClr>
            </a:gs>
            <a:gs pos="50000">
              <a:srgbClr val="CECB8E">
                <a:tint val="44500"/>
                <a:satMod val="160000"/>
              </a:srgbClr>
            </a:gs>
            <a:gs pos="100000">
              <a:srgbClr val="CECB8E">
                <a:tint val="23500"/>
                <a:satMod val="160000"/>
              </a:srgbClr>
            </a:gs>
          </a:gsLst>
          <a:lin ang="2700000" scaled="1"/>
          <a:tileRect/>
        </a:gradFill>
        <a:sp3d prstMaterial="dkEdge">
          <a:bevelT w="8200" h="38100"/>
        </a:sp3d>
      </dsp:spPr>
      <dsp:style>
        <a:lnRef idx="0">
          <a:schemeClr val="lt1"/>
        </a:lnRef>
        <a:fillRef idx="2">
          <a:schemeClr val="accent6">
            <a:alpha val="90000"/>
            <a:hueOff val="0"/>
            <a:satOff val="0"/>
            <a:lumOff val="0"/>
            <a:alpha val="90196"/>
          </a:schemeClr>
        </a:fillRef>
        <a:effectRef idx="1">
          <a:scrgbClr r="0" g="0" b="0"/>
        </a:effectRef>
        <a:fontRef idx="minor">
          <a:schemeClr val="dk1"/>
        </a:fontRef>
      </dsp:style>
      <dsp:txBody>
        <a:bodyPr lIns="125730" tIns="125730" rIns="125730" bIns="125730" anchor="ctr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Verified structure and target presence</a:t>
          </a:r>
        </a:p>
      </dsp:txBody>
      <dsp:txXfrm>
        <a:off x="0" y="0"/>
        <a:ext cx="6995160" cy="1357789"/>
      </dsp:txXfrm>
    </dsp:sp>
    <dsp:sp modelId="{171F8D1E-4AA8-429C-B7C0-CDE8854452DA}">
      <dsp:nvSpPr>
        <dsp:cNvPr id="4" name="Rounded Rectangle 3"/>
        <dsp:cNvSpPr/>
      </dsp:nvSpPr>
      <dsp:spPr bwMode="white">
        <a:xfrm>
          <a:off x="617220" y="1584087"/>
          <a:ext cx="6995160" cy="1357789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rgbClr val="CECB8E">
                <a:tint val="66000"/>
                <a:satMod val="160000"/>
              </a:srgbClr>
            </a:gs>
            <a:gs pos="50000">
              <a:srgbClr val="CECB8E">
                <a:tint val="44500"/>
                <a:satMod val="160000"/>
              </a:srgbClr>
            </a:gs>
            <a:gs pos="100000">
              <a:srgbClr val="CECB8E">
                <a:tint val="23500"/>
                <a:satMod val="160000"/>
              </a:srgbClr>
            </a:gs>
          </a:gsLst>
          <a:lin ang="2700000" scaled="1"/>
          <a:tileRect/>
        </a:gradFill>
        <a:sp3d prstMaterial="dkEdge">
          <a:bevelT w="8200" h="38100"/>
        </a:sp3d>
      </dsp:spPr>
      <dsp:style>
        <a:lnRef idx="0">
          <a:schemeClr val="lt1"/>
        </a:lnRef>
        <a:fillRef idx="2">
          <a:schemeClr val="accent6">
            <a:alpha val="90000"/>
            <a:hueOff val="0"/>
            <a:satOff val="0"/>
            <a:lumOff val="0"/>
            <a:alpha val="70196"/>
          </a:schemeClr>
        </a:fillRef>
        <a:effectRef idx="1">
          <a:scrgbClr r="0" g="0" b="0"/>
        </a:effectRef>
        <a:fontRef idx="minor">
          <a:schemeClr val="dk1"/>
        </a:fontRef>
      </dsp:style>
      <dsp:txBody>
        <a:bodyPr lIns="125730" tIns="125730" rIns="125730" bIns="125730" anchor="ctr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Identified 32,000+ highly correlated feature pairs</a:t>
          </a:r>
        </a:p>
      </dsp:txBody>
      <dsp:txXfrm>
        <a:off x="617220" y="1584087"/>
        <a:ext cx="6995160" cy="1357789"/>
      </dsp:txXfrm>
    </dsp:sp>
    <dsp:sp modelId="{FF916890-CC9E-46B6-8B6C-67561036008D}">
      <dsp:nvSpPr>
        <dsp:cNvPr id="5" name="Rounded Rectangle 4"/>
        <dsp:cNvSpPr/>
      </dsp:nvSpPr>
      <dsp:spPr bwMode="white">
        <a:xfrm>
          <a:off x="1234440" y="3168174"/>
          <a:ext cx="6995160" cy="1357789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rgbClr val="CECB8E">
                <a:tint val="66000"/>
                <a:satMod val="160000"/>
              </a:srgbClr>
            </a:gs>
            <a:gs pos="50000">
              <a:srgbClr val="CECB8E">
                <a:tint val="44500"/>
                <a:satMod val="160000"/>
              </a:srgbClr>
            </a:gs>
            <a:gs pos="100000">
              <a:srgbClr val="CECB8E">
                <a:tint val="23500"/>
                <a:satMod val="160000"/>
              </a:srgbClr>
            </a:gs>
          </a:gsLst>
          <a:lin ang="2700000" scaled="1"/>
          <a:tileRect/>
        </a:gradFill>
        <a:sp3d prstMaterial="dkEdge">
          <a:bevelT w="8200" h="38100"/>
        </a:sp3d>
      </dsp:spPr>
      <dsp:style>
        <a:lnRef idx="0">
          <a:schemeClr val="lt1"/>
        </a:lnRef>
        <a:fillRef idx="2">
          <a:schemeClr val="accent6">
            <a:alpha val="90000"/>
            <a:hueOff val="0"/>
            <a:satOff val="0"/>
            <a:lumOff val="0"/>
            <a:alpha val="50196"/>
          </a:schemeClr>
        </a:fillRef>
        <a:effectRef idx="1">
          <a:scrgbClr r="0" g="0" b="0"/>
        </a:effectRef>
        <a:fontRef idx="minor">
          <a:schemeClr val="dk1"/>
        </a:fontRef>
      </dsp:style>
      <dsp:txBody>
        <a:bodyPr lIns="125730" tIns="125730" rIns="125730" bIns="125730" anchor="ctr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Used Random Forest to visualize feature importance</a:t>
          </a:r>
        </a:p>
      </dsp:txBody>
      <dsp:txXfrm>
        <a:off x="1234440" y="3168174"/>
        <a:ext cx="6995160" cy="1357789"/>
      </dsp:txXfrm>
    </dsp:sp>
    <dsp:sp modelId="{910ACA2D-461F-4518-B80E-F2734D881240}">
      <dsp:nvSpPr>
        <dsp:cNvPr id="6" name="Down Arrow 5"/>
        <dsp:cNvSpPr/>
      </dsp:nvSpPr>
      <dsp:spPr bwMode="white">
        <a:xfrm>
          <a:off x="6112597" y="1029657"/>
          <a:ext cx="882563" cy="882563"/>
        </a:xfrm>
        <a:prstGeom prst="downArrow">
          <a:avLst>
            <a:gd name="adj1" fmla="val 55000"/>
            <a:gd name="adj2" fmla="val 45000"/>
          </a:avLst>
        </a:prstGeom>
      </dsp:spPr>
      <dsp:style>
        <a:lnRef idx="1">
          <a:schemeClr val="accent6">
            <a:alpha val="90000"/>
            <a:tint val="40000"/>
          </a:schemeClr>
        </a:lnRef>
        <a:fillRef idx="1">
          <a:schemeClr val="accent6">
            <a:alpha val="90000"/>
            <a:tint val="40000"/>
            <a:hueOff val="0"/>
            <a:satOff val="0"/>
            <a:lumOff val="0"/>
            <a:alpha val="90196"/>
          </a:schemeClr>
        </a:fillRef>
        <a:effectRef idx="0">
          <a:scrgbClr r="0" g="0" b="0"/>
        </a:effectRef>
        <a:fontRef idx="minor"/>
      </dsp:style>
      <dsp:txBody>
        <a:bodyPr lIns="46990" tIns="46990" rIns="46990" bIns="46990" anchor="ctr"/>
        <a:lstStyle>
          <a:lvl1pPr algn="ctr">
            <a:defRPr sz="3700"/>
          </a:lvl1pPr>
          <a:lvl2pPr marL="285750" indent="-285750" algn="ctr">
            <a:defRPr sz="2900"/>
          </a:lvl2pPr>
          <a:lvl3pPr marL="571500" indent="-285750" algn="ctr">
            <a:defRPr sz="2900"/>
          </a:lvl3pPr>
          <a:lvl4pPr marL="857250" indent="-285750" algn="ctr">
            <a:defRPr sz="2900"/>
          </a:lvl4pPr>
          <a:lvl5pPr marL="1143000" indent="-285750" algn="ctr">
            <a:defRPr sz="2900"/>
          </a:lvl5pPr>
          <a:lvl6pPr marL="1428750" indent="-285750" algn="ctr">
            <a:defRPr sz="2900"/>
          </a:lvl6pPr>
          <a:lvl7pPr marL="1714500" indent="-285750" algn="ctr">
            <a:defRPr sz="2900"/>
          </a:lvl7pPr>
          <a:lvl8pPr marL="2000250" indent="-285750" algn="ctr">
            <a:defRPr sz="2900"/>
          </a:lvl8pPr>
          <a:lvl9pPr marL="2286000" indent="-285750" algn="ctr">
            <a:defRPr sz="2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6112597" y="1029657"/>
        <a:ext cx="882563" cy="882563"/>
      </dsp:txXfrm>
    </dsp:sp>
    <dsp:sp modelId="{A7C81442-02FA-449F-B3C5-5EC336608154}">
      <dsp:nvSpPr>
        <dsp:cNvPr id="7" name="Down Arrow 6"/>
        <dsp:cNvSpPr/>
      </dsp:nvSpPr>
      <dsp:spPr bwMode="white">
        <a:xfrm>
          <a:off x="6729817" y="2604692"/>
          <a:ext cx="882563" cy="882563"/>
        </a:xfrm>
        <a:prstGeom prst="downArrow">
          <a:avLst>
            <a:gd name="adj1" fmla="val 55000"/>
            <a:gd name="adj2" fmla="val 45000"/>
          </a:avLst>
        </a:prstGeom>
      </dsp:spPr>
      <dsp:style>
        <a:lnRef idx="1">
          <a:schemeClr val="accent6">
            <a:alpha val="90000"/>
            <a:tint val="40000"/>
          </a:schemeClr>
        </a:lnRef>
        <a:fillRef idx="1">
          <a:schemeClr val="accent6">
            <a:alpha val="90000"/>
            <a:tint val="40000"/>
            <a:hueOff val="0"/>
            <a:satOff val="0"/>
            <a:lumOff val="0"/>
            <a:alpha val="50196"/>
          </a:schemeClr>
        </a:fillRef>
        <a:effectRef idx="0">
          <a:scrgbClr r="0" g="0" b="0"/>
        </a:effectRef>
        <a:fontRef idx="minor"/>
      </dsp:style>
      <dsp:txBody>
        <a:bodyPr lIns="46990" tIns="46990" rIns="46990" bIns="46990" anchor="ctr"/>
        <a:lstStyle>
          <a:lvl1pPr algn="ctr">
            <a:defRPr sz="3700"/>
          </a:lvl1pPr>
          <a:lvl2pPr marL="285750" indent="-285750" algn="ctr">
            <a:defRPr sz="2900"/>
          </a:lvl2pPr>
          <a:lvl3pPr marL="571500" indent="-285750" algn="ctr">
            <a:defRPr sz="2900"/>
          </a:lvl3pPr>
          <a:lvl4pPr marL="857250" indent="-285750" algn="ctr">
            <a:defRPr sz="2900"/>
          </a:lvl4pPr>
          <a:lvl5pPr marL="1143000" indent="-285750" algn="ctr">
            <a:defRPr sz="2900"/>
          </a:lvl5pPr>
          <a:lvl6pPr marL="1428750" indent="-285750" algn="ctr">
            <a:defRPr sz="2900"/>
          </a:lvl6pPr>
          <a:lvl7pPr marL="1714500" indent="-285750" algn="ctr">
            <a:defRPr sz="2900"/>
          </a:lvl7pPr>
          <a:lvl8pPr marL="2000250" indent="-285750" algn="ctr">
            <a:defRPr sz="2900"/>
          </a:lvl8pPr>
          <a:lvl9pPr marL="2286000" indent="-285750" algn="ctr">
            <a:defRPr sz="2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6729817" y="2604692"/>
        <a:ext cx="882563" cy="88256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229600" cy="4525963"/>
        <a:chOff x="0" y="0"/>
        <a:chExt cx="8229600" cy="4525963"/>
      </a:xfrm>
    </dsp:grpSpPr>
    <dsp:sp modelId="{F5458CEE-1EB2-49BC-85F0-7C7C31764E72}">
      <dsp:nvSpPr>
        <dsp:cNvPr id="3" name="Rounded Rectangle 2"/>
        <dsp:cNvSpPr/>
      </dsp:nvSpPr>
      <dsp:spPr bwMode="white">
        <a:xfrm>
          <a:off x="0" y="1405946"/>
          <a:ext cx="2314575" cy="1469755"/>
        </a:xfrm>
        <a:prstGeom prst="roundRect">
          <a:avLst>
            <a:gd name="adj" fmla="val 10000"/>
          </a:avLst>
        </a:prstGeom>
        <a:ln>
          <a:solidFill>
            <a:schemeClr val="bg1"/>
          </a:solidFill>
        </a:ln>
        <a:sp3d prstMaterial="plastic">
          <a:bevelT w="120900" h="88900"/>
          <a:bevelB w="88900" h="31750" prst="angle"/>
        </a:sp3d>
      </dsp:spPr>
      <dsp:style>
        <a:lnRef idx="0">
          <a:schemeClr val="dk1">
            <a:shade val="80000"/>
          </a:schemeClr>
        </a:lnRef>
        <a:fillRef idx="3">
          <a:schemeClr val="lt1"/>
        </a:fillRef>
        <a:effectRef idx="2">
          <a:scrgbClr r="0" g="0" b="0"/>
        </a:effectRef>
        <a:fontRef idx="minor">
          <a:schemeClr val="lt1"/>
        </a:fontRef>
      </dsp:style>
      <dsp:txXfrm>
        <a:off x="0" y="1405946"/>
        <a:ext cx="2314575" cy="1469755"/>
      </dsp:txXfrm>
    </dsp:sp>
    <dsp:sp modelId="{F62DDA19-A822-4F50-B267-03D7E07F4621}">
      <dsp:nvSpPr>
        <dsp:cNvPr id="4" name="Rounded Rectangle 3"/>
        <dsp:cNvSpPr/>
      </dsp:nvSpPr>
      <dsp:spPr bwMode="white">
        <a:xfrm>
          <a:off x="257175" y="1650262"/>
          <a:ext cx="2314575" cy="1469755"/>
        </a:xfrm>
        <a:prstGeom prst="roundRect">
          <a:avLst>
            <a:gd name="adj" fmla="val 10000"/>
          </a:avLst>
        </a:prstGeom>
        <a:solidFill>
          <a:schemeClr val="bg1">
            <a:lumMod val="95000"/>
            <a:alpha val="90000"/>
          </a:schemeClr>
        </a:solidFill>
        <a:sp3d z="190500" extrusionH="12700" prstMaterial="plastic">
          <a:bevelT w="50800" h="50800"/>
        </a:sp3d>
      </dsp:spPr>
      <dsp:style>
        <a:lnRef idx="1">
          <a:schemeClr val="dk1"/>
        </a:lnRef>
        <a:fillRef idx="1">
          <a:schemeClr val="dk1">
            <a:alpha val="90000"/>
            <a:tint val="40000"/>
          </a:schemeClr>
        </a:fillRef>
        <a:effectRef idx="2">
          <a:scrgbClr r="0" g="0" b="0"/>
        </a:effectRef>
        <a:fontRef idx="minor"/>
      </dsp:style>
      <dsp:txBody>
        <a:bodyPr lIns="80010" tIns="80010" rIns="80010" bIns="80010" anchor="ctr"/>
        <a:lstStyle>
          <a:lvl1pPr algn="ctr">
            <a:defRPr sz="2100"/>
          </a:lvl1pPr>
          <a:lvl2pPr marL="171450" indent="-171450" algn="ctr">
            <a:defRPr sz="1600"/>
          </a:lvl2pPr>
          <a:lvl3pPr marL="342900" indent="-171450" algn="ctr">
            <a:defRPr sz="1600"/>
          </a:lvl3pPr>
          <a:lvl4pPr marL="514350" indent="-171450" algn="ctr">
            <a:defRPr sz="1600"/>
          </a:lvl4pPr>
          <a:lvl5pPr marL="685800" indent="-171450" algn="ctr">
            <a:defRPr sz="1600"/>
          </a:lvl5pPr>
          <a:lvl6pPr marL="857250" indent="-171450" algn="ctr">
            <a:defRPr sz="1600"/>
          </a:lvl6pPr>
          <a:lvl7pPr marL="1028700" indent="-171450" algn="ctr">
            <a:defRPr sz="1600"/>
          </a:lvl7pPr>
          <a:lvl8pPr marL="1200150" indent="-171450" algn="ctr">
            <a:defRPr sz="1600"/>
          </a:lvl8pPr>
          <a:lvl9pPr marL="1371600" indent="-171450" algn="ctr">
            <a:defRPr sz="1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60% Train, 20% Validation, 20% Test</a:t>
          </a:r>
          <a:endParaRPr>
            <a:solidFill>
              <a:schemeClr val="dk1"/>
            </a:solidFill>
          </a:endParaRPr>
        </a:p>
      </dsp:txBody>
      <dsp:txXfrm>
        <a:off x="257175" y="1650262"/>
        <a:ext cx="2314575" cy="1469755"/>
      </dsp:txXfrm>
    </dsp:sp>
    <dsp:sp modelId="{76398E22-9921-4F73-8B12-37EC4B55F052}">
      <dsp:nvSpPr>
        <dsp:cNvPr id="5" name="Rounded Rectangle 4"/>
        <dsp:cNvSpPr/>
      </dsp:nvSpPr>
      <dsp:spPr bwMode="white">
        <a:xfrm>
          <a:off x="2828925" y="1405946"/>
          <a:ext cx="2314575" cy="1469755"/>
        </a:xfrm>
        <a:prstGeom prst="roundRect">
          <a:avLst>
            <a:gd name="adj" fmla="val 10000"/>
          </a:avLst>
        </a:prstGeom>
        <a:sp3d prstMaterial="plastic">
          <a:bevelT w="120900" h="88900"/>
          <a:bevelB w="88900" h="31750" prst="angle"/>
        </a:sp3d>
      </dsp:spPr>
      <dsp:style>
        <a:lnRef idx="0">
          <a:schemeClr val="dk1">
            <a:shade val="80000"/>
          </a:schemeClr>
        </a:lnRef>
        <a:fillRef idx="3">
          <a:schemeClr val="lt1"/>
        </a:fillRef>
        <a:effectRef idx="2">
          <a:scrgbClr r="0" g="0" b="0"/>
        </a:effectRef>
        <a:fontRef idx="minor">
          <a:schemeClr val="lt1"/>
        </a:fontRef>
      </dsp:style>
      <dsp:txXfrm>
        <a:off x="2828925" y="1405946"/>
        <a:ext cx="2314575" cy="1469755"/>
      </dsp:txXfrm>
    </dsp:sp>
    <dsp:sp modelId="{83E4DC8C-BCCE-4DD4-9038-E684CCA3AB1B}">
      <dsp:nvSpPr>
        <dsp:cNvPr id="6" name="Rounded Rectangle 5"/>
        <dsp:cNvSpPr/>
      </dsp:nvSpPr>
      <dsp:spPr bwMode="white">
        <a:xfrm>
          <a:off x="3086100" y="1650262"/>
          <a:ext cx="2314575" cy="1469755"/>
        </a:xfrm>
        <a:prstGeom prst="roundRect">
          <a:avLst>
            <a:gd name="adj" fmla="val 10000"/>
          </a:avLst>
        </a:prstGeom>
        <a:solidFill>
          <a:schemeClr val="bg1">
            <a:lumMod val="95000"/>
            <a:alpha val="90000"/>
          </a:schemeClr>
        </a:solidFill>
        <a:sp3d z="190500" extrusionH="12700" prstMaterial="plastic">
          <a:bevelT w="50800" h="50800"/>
        </a:sp3d>
      </dsp:spPr>
      <dsp:style>
        <a:lnRef idx="1">
          <a:schemeClr val="dk1"/>
        </a:lnRef>
        <a:fillRef idx="1">
          <a:schemeClr val="dk1">
            <a:alpha val="90000"/>
            <a:tint val="40000"/>
          </a:schemeClr>
        </a:fillRef>
        <a:effectRef idx="2">
          <a:scrgbClr r="0" g="0" b="0"/>
        </a:effectRef>
        <a:fontRef idx="minor"/>
      </dsp:style>
      <dsp:txBody>
        <a:bodyPr lIns="80010" tIns="80010" rIns="80010" bIns="80010" anchor="ctr"/>
        <a:lstStyle>
          <a:lvl1pPr algn="ctr">
            <a:defRPr sz="2100"/>
          </a:lvl1pPr>
          <a:lvl2pPr marL="171450" indent="-171450" algn="ctr">
            <a:defRPr sz="1600"/>
          </a:lvl2pPr>
          <a:lvl3pPr marL="342900" indent="-171450" algn="ctr">
            <a:defRPr sz="1600"/>
          </a:lvl3pPr>
          <a:lvl4pPr marL="514350" indent="-171450" algn="ctr">
            <a:defRPr sz="1600"/>
          </a:lvl4pPr>
          <a:lvl5pPr marL="685800" indent="-171450" algn="ctr">
            <a:defRPr sz="1600"/>
          </a:lvl5pPr>
          <a:lvl6pPr marL="857250" indent="-171450" algn="ctr">
            <a:defRPr sz="1600"/>
          </a:lvl6pPr>
          <a:lvl7pPr marL="1028700" indent="-171450" algn="ctr">
            <a:defRPr sz="1600"/>
          </a:lvl7pPr>
          <a:lvl8pPr marL="1200150" indent="-171450" algn="ctr">
            <a:defRPr sz="1600"/>
          </a:lvl8pPr>
          <a:lvl9pPr marL="1371600" indent="-171450" algn="ctr">
            <a:defRPr sz="1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Stratified sampling to preserve target distribution</a:t>
          </a:r>
          <a:endParaRPr>
            <a:solidFill>
              <a:schemeClr val="dk1"/>
            </a:solidFill>
          </a:endParaRPr>
        </a:p>
      </dsp:txBody>
      <dsp:txXfrm>
        <a:off x="3086100" y="1650262"/>
        <a:ext cx="2314575" cy="1469755"/>
      </dsp:txXfrm>
    </dsp:sp>
    <dsp:sp modelId="{C282E5AB-BD15-4F3D-A3E6-1383022F6CCB}">
      <dsp:nvSpPr>
        <dsp:cNvPr id="7" name="Rounded Rectangle 6"/>
        <dsp:cNvSpPr/>
      </dsp:nvSpPr>
      <dsp:spPr bwMode="white">
        <a:xfrm>
          <a:off x="5657850" y="1405946"/>
          <a:ext cx="2314575" cy="1469755"/>
        </a:xfrm>
        <a:prstGeom prst="roundRect">
          <a:avLst>
            <a:gd name="adj" fmla="val 10000"/>
          </a:avLst>
        </a:prstGeom>
        <a:sp3d prstMaterial="plastic">
          <a:bevelT w="120900" h="88900"/>
          <a:bevelB w="88900" h="31750" prst="angle"/>
        </a:sp3d>
      </dsp:spPr>
      <dsp:style>
        <a:lnRef idx="0">
          <a:schemeClr val="dk1">
            <a:shade val="80000"/>
          </a:schemeClr>
        </a:lnRef>
        <a:fillRef idx="3">
          <a:schemeClr val="lt1"/>
        </a:fillRef>
        <a:effectRef idx="2">
          <a:scrgbClr r="0" g="0" b="0"/>
        </a:effectRef>
        <a:fontRef idx="minor">
          <a:schemeClr val="lt1"/>
        </a:fontRef>
      </dsp:style>
      <dsp:txXfrm>
        <a:off x="5657850" y="1405946"/>
        <a:ext cx="2314575" cy="1469755"/>
      </dsp:txXfrm>
    </dsp:sp>
    <dsp:sp modelId="{6870D631-3DB0-4ADA-934A-1435FBF175F8}">
      <dsp:nvSpPr>
        <dsp:cNvPr id="8" name="Rounded Rectangle 7"/>
        <dsp:cNvSpPr/>
      </dsp:nvSpPr>
      <dsp:spPr bwMode="white">
        <a:xfrm>
          <a:off x="5915025" y="1650262"/>
          <a:ext cx="2314575" cy="1469755"/>
        </a:xfrm>
        <a:prstGeom prst="roundRect">
          <a:avLst>
            <a:gd name="adj" fmla="val 10000"/>
          </a:avLst>
        </a:prstGeom>
        <a:solidFill>
          <a:schemeClr val="bg1">
            <a:lumMod val="95000"/>
            <a:alpha val="90000"/>
          </a:schemeClr>
        </a:solidFill>
        <a:sp3d z="190500" extrusionH="12700" prstMaterial="plastic">
          <a:bevelT w="50800" h="50800"/>
        </a:sp3d>
      </dsp:spPr>
      <dsp:style>
        <a:lnRef idx="1">
          <a:schemeClr val="dk1"/>
        </a:lnRef>
        <a:fillRef idx="1">
          <a:schemeClr val="dk1">
            <a:alpha val="90000"/>
            <a:tint val="40000"/>
          </a:schemeClr>
        </a:fillRef>
        <a:effectRef idx="2">
          <a:scrgbClr r="0" g="0" b="0"/>
        </a:effectRef>
        <a:fontRef idx="minor"/>
      </dsp:style>
      <dsp:txBody>
        <a:bodyPr lIns="80010" tIns="80010" rIns="80010" bIns="80010" anchor="ctr"/>
        <a:lstStyle>
          <a:lvl1pPr algn="ctr">
            <a:defRPr sz="2100"/>
          </a:lvl1pPr>
          <a:lvl2pPr marL="171450" indent="-171450" algn="ctr">
            <a:defRPr sz="1600"/>
          </a:lvl2pPr>
          <a:lvl3pPr marL="342900" indent="-171450" algn="ctr">
            <a:defRPr sz="1600"/>
          </a:lvl3pPr>
          <a:lvl4pPr marL="514350" indent="-171450" algn="ctr">
            <a:defRPr sz="1600"/>
          </a:lvl4pPr>
          <a:lvl5pPr marL="685800" indent="-171450" algn="ctr">
            <a:defRPr sz="1600"/>
          </a:lvl5pPr>
          <a:lvl6pPr marL="857250" indent="-171450" algn="ctr">
            <a:defRPr sz="1600"/>
          </a:lvl6pPr>
          <a:lvl7pPr marL="1028700" indent="-171450" algn="ctr">
            <a:defRPr sz="1600"/>
          </a:lvl7pPr>
          <a:lvl8pPr marL="1200150" indent="-171450" algn="ctr">
            <a:defRPr sz="1600"/>
          </a:lvl8pPr>
          <a:lvl9pPr marL="1371600" indent="-171450" algn="ctr">
            <a:defRPr sz="1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Avoided data leakage across sets</a:t>
          </a:r>
          <a:endParaRPr>
            <a:solidFill>
              <a:schemeClr val="dk1"/>
            </a:solidFill>
          </a:endParaRPr>
        </a:p>
      </dsp:txBody>
      <dsp:txXfrm>
        <a:off x="5915025" y="1650262"/>
        <a:ext cx="2314575" cy="146975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229600" cy="4525963"/>
        <a:chOff x="0" y="0"/>
        <a:chExt cx="8229600" cy="4525963"/>
      </a:xfrm>
    </dsp:grpSpPr>
    <dsp:sp modelId="{1CF0D41D-CCE4-4699-80F1-AF3ACDA6973B}">
      <dsp:nvSpPr>
        <dsp:cNvPr id="3" name="Rounded Rectangle 2"/>
        <dsp:cNvSpPr/>
      </dsp:nvSpPr>
      <dsp:spPr bwMode="white">
        <a:xfrm>
          <a:off x="0" y="0"/>
          <a:ext cx="6995160" cy="1357789"/>
        </a:xfrm>
        <a:prstGeom prst="roundRect">
          <a:avLst>
            <a:gd name="adj" fmla="val 10000"/>
          </a:avLst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lIns="125730" tIns="125730" rIns="125730" bIns="125730" anchor="ctr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Random Forest used to rank features</a:t>
          </a:r>
          <a:endParaRPr>
            <a:solidFill>
              <a:schemeClr val="dk1"/>
            </a:solidFill>
          </a:endParaRPr>
        </a:p>
      </dsp:txBody>
      <dsp:txXfrm>
        <a:off x="0" y="0"/>
        <a:ext cx="6995160" cy="1357789"/>
      </dsp:txXfrm>
    </dsp:sp>
    <dsp:sp modelId="{7E8D543C-8458-47C9-89DC-E71C91711757}">
      <dsp:nvSpPr>
        <dsp:cNvPr id="4" name="Rounded Rectangle 3"/>
        <dsp:cNvSpPr/>
      </dsp:nvSpPr>
      <dsp:spPr bwMode="white">
        <a:xfrm>
          <a:off x="617220" y="1584087"/>
          <a:ext cx="6995160" cy="1357789"/>
        </a:xfrm>
        <a:prstGeom prst="roundRect">
          <a:avLst>
            <a:gd name="adj" fmla="val 10000"/>
          </a:avLst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lIns="125730" tIns="125730" rIns="125730" bIns="125730" anchor="ctr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Top 50 features retained</a:t>
          </a:r>
          <a:endParaRPr>
            <a:solidFill>
              <a:schemeClr val="dk1"/>
            </a:solidFill>
          </a:endParaRPr>
        </a:p>
      </dsp:txBody>
      <dsp:txXfrm>
        <a:off x="617220" y="1584087"/>
        <a:ext cx="6995160" cy="1357789"/>
      </dsp:txXfrm>
    </dsp:sp>
    <dsp:sp modelId="{8AF2B2EB-AE8B-4219-849C-707915310301}">
      <dsp:nvSpPr>
        <dsp:cNvPr id="5" name="Rounded Rectangle 4"/>
        <dsp:cNvSpPr/>
      </dsp:nvSpPr>
      <dsp:spPr bwMode="white">
        <a:xfrm>
          <a:off x="1234440" y="3168174"/>
          <a:ext cx="6995160" cy="1357789"/>
        </a:xfrm>
        <a:prstGeom prst="roundRect">
          <a:avLst>
            <a:gd name="adj" fmla="val 10000"/>
          </a:avLst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lIns="125730" tIns="125730" rIns="125730" bIns="125730" anchor="ctr"/>
        <a:lstStyle>
          <a:lvl1pPr algn="l">
            <a:defRPr sz="3300"/>
          </a:lvl1pPr>
          <a:lvl2pPr marL="228600" indent="-228600" algn="l">
            <a:defRPr sz="2500"/>
          </a:lvl2pPr>
          <a:lvl3pPr marL="457200" indent="-228600" algn="l">
            <a:defRPr sz="2500"/>
          </a:lvl3pPr>
          <a:lvl4pPr marL="685800" indent="-228600" algn="l">
            <a:defRPr sz="2500"/>
          </a:lvl4pPr>
          <a:lvl5pPr marL="914400" indent="-228600" algn="l">
            <a:defRPr sz="2500"/>
          </a:lvl5pPr>
          <a:lvl6pPr marL="1143000" indent="-228600" algn="l">
            <a:defRPr sz="2500"/>
          </a:lvl6pPr>
          <a:lvl7pPr marL="1371600" indent="-228600" algn="l">
            <a:defRPr sz="2500"/>
          </a:lvl7pPr>
          <a:lvl8pPr marL="1600200" indent="-228600" algn="l">
            <a:defRPr sz="2500"/>
          </a:lvl8pPr>
          <a:lvl9pPr marL="1828800" indent="-228600" algn="l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Applied consistently across datasets</a:t>
          </a:r>
          <a:endParaRPr>
            <a:solidFill>
              <a:schemeClr val="dk1"/>
            </a:solidFill>
          </a:endParaRPr>
        </a:p>
      </dsp:txBody>
      <dsp:txXfrm>
        <a:off x="1234440" y="3168174"/>
        <a:ext cx="6995160" cy="1357789"/>
      </dsp:txXfrm>
    </dsp:sp>
    <dsp:sp modelId="{0241A554-CC8C-41E6-BCF3-A72A090DB503}">
      <dsp:nvSpPr>
        <dsp:cNvPr id="6" name="Down Arrow 5"/>
        <dsp:cNvSpPr/>
      </dsp:nvSpPr>
      <dsp:spPr bwMode="white">
        <a:xfrm>
          <a:off x="6112597" y="1029657"/>
          <a:ext cx="882563" cy="882563"/>
        </a:xfrm>
        <a:prstGeom prst="downArrow">
          <a:avLst>
            <a:gd name="adj1" fmla="val 55000"/>
            <a:gd name="adj2" fmla="val 45000"/>
          </a:avLst>
        </a:prstGeom>
      </dsp:spPr>
      <dsp:style>
        <a:lnRef idx="1">
          <a:schemeClr val="dk1">
            <a:alpha val="90000"/>
          </a:schemeClr>
        </a:lnRef>
        <a:fillRef idx="1">
          <a:schemeClr val="l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46990" tIns="46990" rIns="46990" bIns="46990" anchor="ctr"/>
        <a:lstStyle>
          <a:lvl1pPr algn="ctr">
            <a:defRPr sz="3700"/>
          </a:lvl1pPr>
          <a:lvl2pPr marL="285750" indent="-285750" algn="ctr">
            <a:defRPr sz="2900"/>
          </a:lvl2pPr>
          <a:lvl3pPr marL="571500" indent="-285750" algn="ctr">
            <a:defRPr sz="2900"/>
          </a:lvl3pPr>
          <a:lvl4pPr marL="857250" indent="-285750" algn="ctr">
            <a:defRPr sz="2900"/>
          </a:lvl4pPr>
          <a:lvl5pPr marL="1143000" indent="-285750" algn="ctr">
            <a:defRPr sz="2900"/>
          </a:lvl5pPr>
          <a:lvl6pPr marL="1428750" indent="-285750" algn="ctr">
            <a:defRPr sz="2900"/>
          </a:lvl6pPr>
          <a:lvl7pPr marL="1714500" indent="-285750" algn="ctr">
            <a:defRPr sz="2900"/>
          </a:lvl7pPr>
          <a:lvl8pPr marL="2000250" indent="-285750" algn="ctr">
            <a:defRPr sz="2900"/>
          </a:lvl8pPr>
          <a:lvl9pPr marL="2286000" indent="-285750" algn="ctr">
            <a:defRPr sz="2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112597" y="1029657"/>
        <a:ext cx="882563" cy="882563"/>
      </dsp:txXfrm>
    </dsp:sp>
    <dsp:sp modelId="{E9036F38-1064-4E8D-BFEC-4AA1BEF3C7C2}">
      <dsp:nvSpPr>
        <dsp:cNvPr id="7" name="Down Arrow 6"/>
        <dsp:cNvSpPr/>
      </dsp:nvSpPr>
      <dsp:spPr bwMode="white">
        <a:xfrm>
          <a:off x="6729817" y="2604692"/>
          <a:ext cx="882563" cy="882563"/>
        </a:xfrm>
        <a:prstGeom prst="downArrow">
          <a:avLst>
            <a:gd name="adj1" fmla="val 55000"/>
            <a:gd name="adj2" fmla="val 45000"/>
          </a:avLst>
        </a:prstGeom>
      </dsp:spPr>
      <dsp:style>
        <a:lnRef idx="1">
          <a:schemeClr val="dk1">
            <a:alpha val="90000"/>
          </a:schemeClr>
        </a:lnRef>
        <a:fillRef idx="1">
          <a:schemeClr val="l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46990" tIns="46990" rIns="46990" bIns="46990" anchor="ctr"/>
        <a:lstStyle>
          <a:lvl1pPr algn="ctr">
            <a:defRPr sz="3700"/>
          </a:lvl1pPr>
          <a:lvl2pPr marL="285750" indent="-285750" algn="ctr">
            <a:defRPr sz="2900"/>
          </a:lvl2pPr>
          <a:lvl3pPr marL="571500" indent="-285750" algn="ctr">
            <a:defRPr sz="2900"/>
          </a:lvl3pPr>
          <a:lvl4pPr marL="857250" indent="-285750" algn="ctr">
            <a:defRPr sz="2900"/>
          </a:lvl4pPr>
          <a:lvl5pPr marL="1143000" indent="-285750" algn="ctr">
            <a:defRPr sz="2900"/>
          </a:lvl5pPr>
          <a:lvl6pPr marL="1428750" indent="-285750" algn="ctr">
            <a:defRPr sz="2900"/>
          </a:lvl6pPr>
          <a:lvl7pPr marL="1714500" indent="-285750" algn="ctr">
            <a:defRPr sz="2900"/>
          </a:lvl7pPr>
          <a:lvl8pPr marL="2000250" indent="-285750" algn="ctr">
            <a:defRPr sz="2900"/>
          </a:lvl8pPr>
          <a:lvl9pPr marL="2286000" indent="-285750" algn="ctr">
            <a:defRPr sz="2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729817" y="2604692"/>
        <a:ext cx="882563" cy="88256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229600" cy="4525963"/>
        <a:chOff x="0" y="0"/>
        <a:chExt cx="8229600" cy="4525963"/>
      </a:xfrm>
    </dsp:grpSpPr>
    <dsp:sp modelId="{F79AFD40-19F2-412F-A40A-A5C5C55E87A0}">
      <dsp:nvSpPr>
        <dsp:cNvPr id="3" name="Oval 2"/>
        <dsp:cNvSpPr/>
      </dsp:nvSpPr>
      <dsp:spPr bwMode="white">
        <a:xfrm>
          <a:off x="304" y="991589"/>
          <a:ext cx="1089558" cy="1089558"/>
        </a:xfrm>
        <a:prstGeom prst="ellipse">
          <a:avLst/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304" y="991589"/>
        <a:ext cx="1089558" cy="1089558"/>
      </dsp:txXfrm>
    </dsp:sp>
    <dsp:sp modelId="{DA869E99-4170-466B-BB76-97959CA81D5B}">
      <dsp:nvSpPr>
        <dsp:cNvPr id="4" name="Rectangles 3"/>
        <dsp:cNvSpPr/>
      </dsp:nvSpPr>
      <dsp:spPr bwMode="white">
        <a:xfrm>
          <a:off x="229111" y="1220396"/>
          <a:ext cx="631944" cy="631944"/>
        </a:xfrm>
        <a:prstGeom prst="rect">
          <a:avLst/>
        </a:prstGeom>
        <a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229111" y="1220396"/>
        <a:ext cx="631944" cy="631944"/>
      </dsp:txXfrm>
    </dsp:sp>
    <dsp:sp modelId="{199FC1DB-4A55-4EE0-97D0-DA25B1693FBC}">
      <dsp:nvSpPr>
        <dsp:cNvPr id="5" name="Rectangles 4"/>
        <dsp:cNvSpPr/>
      </dsp:nvSpPr>
      <dsp:spPr bwMode="white">
        <a:xfrm>
          <a:off x="1323339" y="991589"/>
          <a:ext cx="2568244" cy="108955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0" tIns="0" rIns="0" bIns="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Random Forest: MAE = 0.823</a:t>
          </a:r>
          <a:endParaRPr>
            <a:solidFill>
              <a:schemeClr val="tx1"/>
            </a:solidFill>
          </a:endParaRPr>
        </a:p>
      </dsp:txBody>
      <dsp:txXfrm>
        <a:off x="1323339" y="991589"/>
        <a:ext cx="2568244" cy="1089558"/>
      </dsp:txXfrm>
    </dsp:sp>
    <dsp:sp modelId="{1287C197-97A9-4071-9173-C1D074530983}">
      <dsp:nvSpPr>
        <dsp:cNvPr id="6" name="Oval 5"/>
        <dsp:cNvSpPr/>
      </dsp:nvSpPr>
      <dsp:spPr bwMode="white">
        <a:xfrm>
          <a:off x="4339080" y="991589"/>
          <a:ext cx="1089558" cy="1089558"/>
        </a:xfrm>
        <a:prstGeom prst="ellipse">
          <a:avLst/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4339080" y="991589"/>
        <a:ext cx="1089558" cy="1089558"/>
      </dsp:txXfrm>
    </dsp:sp>
    <dsp:sp modelId="{9DCA267E-2C10-4BFA-A3F9-073255D113DA}">
      <dsp:nvSpPr>
        <dsp:cNvPr id="7" name="Rectangles 6"/>
        <dsp:cNvSpPr/>
      </dsp:nvSpPr>
      <dsp:spPr bwMode="white">
        <a:xfrm>
          <a:off x="4567887" y="1220396"/>
          <a:ext cx="631944" cy="631944"/>
        </a:xfrm>
        <a:prstGeom prst="rect">
          <a:avLst/>
        </a:prstGeom>
        <a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4567887" y="1220396"/>
        <a:ext cx="631944" cy="631944"/>
      </dsp:txXfrm>
    </dsp:sp>
    <dsp:sp modelId="{73917E06-254D-4ABE-BA7E-8027FAC8EC47}">
      <dsp:nvSpPr>
        <dsp:cNvPr id="8" name="Rectangles 7"/>
        <dsp:cNvSpPr/>
      </dsp:nvSpPr>
      <dsp:spPr bwMode="white">
        <a:xfrm>
          <a:off x="5662114" y="991589"/>
          <a:ext cx="2568244" cy="108955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0" tIns="0" rIns="0" bIns="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SVM (RBF): MAE = 1.18</a:t>
          </a:r>
          <a:endParaRPr>
            <a:solidFill>
              <a:schemeClr val="tx1"/>
            </a:solidFill>
          </a:endParaRPr>
        </a:p>
      </dsp:txBody>
      <dsp:txXfrm>
        <a:off x="5662114" y="991589"/>
        <a:ext cx="2568244" cy="1089558"/>
      </dsp:txXfrm>
    </dsp:sp>
    <dsp:sp modelId="{25623736-51F6-41CB-AC82-1D6274B13563}">
      <dsp:nvSpPr>
        <dsp:cNvPr id="9" name="Oval 8"/>
        <dsp:cNvSpPr/>
      </dsp:nvSpPr>
      <dsp:spPr bwMode="white">
        <a:xfrm>
          <a:off x="304" y="2444816"/>
          <a:ext cx="1089558" cy="1089558"/>
        </a:xfrm>
        <a:prstGeom prst="ellipse">
          <a:avLst/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304" y="2444816"/>
        <a:ext cx="1089558" cy="1089558"/>
      </dsp:txXfrm>
    </dsp:sp>
    <dsp:sp modelId="{F3CDE50F-6524-4916-9BC8-3EAF3B353FD7}">
      <dsp:nvSpPr>
        <dsp:cNvPr id="10" name="Rectangles 9"/>
        <dsp:cNvSpPr/>
      </dsp:nvSpPr>
      <dsp:spPr bwMode="white">
        <a:xfrm>
          <a:off x="229111" y="2673623"/>
          <a:ext cx="631944" cy="631944"/>
        </a:xfrm>
        <a:prstGeom prst="rect">
          <a:avLst/>
        </a:prstGeom>
        <a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229111" y="2673623"/>
        <a:ext cx="631944" cy="631944"/>
      </dsp:txXfrm>
    </dsp:sp>
    <dsp:sp modelId="{B382B10F-E724-4F30-A904-21107E19F187}">
      <dsp:nvSpPr>
        <dsp:cNvPr id="11" name="Rectangles 10"/>
        <dsp:cNvSpPr/>
      </dsp:nvSpPr>
      <dsp:spPr bwMode="white">
        <a:xfrm>
          <a:off x="1323339" y="2444816"/>
          <a:ext cx="2568244" cy="108955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0" tIns="0" rIns="0" bIns="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Elastic Net: MAE = 1.65</a:t>
          </a:r>
          <a:endParaRPr>
            <a:solidFill>
              <a:schemeClr val="tx1"/>
            </a:solidFill>
          </a:endParaRPr>
        </a:p>
      </dsp:txBody>
      <dsp:txXfrm>
        <a:off x="1323339" y="2444816"/>
        <a:ext cx="2568244" cy="1089558"/>
      </dsp:txXfrm>
    </dsp:sp>
    <dsp:sp modelId="{236982C9-5F17-4EE2-852F-AF04D325E304}">
      <dsp:nvSpPr>
        <dsp:cNvPr id="12" name="Oval 11"/>
        <dsp:cNvSpPr/>
      </dsp:nvSpPr>
      <dsp:spPr bwMode="white">
        <a:xfrm>
          <a:off x="4339080" y="2444816"/>
          <a:ext cx="1089558" cy="1089558"/>
        </a:xfrm>
        <a:prstGeom prst="ellipse">
          <a:avLst/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4339080" y="2444816"/>
        <a:ext cx="1089558" cy="1089558"/>
      </dsp:txXfrm>
    </dsp:sp>
    <dsp:sp modelId="{8819C3BD-3A71-417F-9B1A-0232D0AD59C6}">
      <dsp:nvSpPr>
        <dsp:cNvPr id="13" name="Rectangles 12"/>
        <dsp:cNvSpPr/>
      </dsp:nvSpPr>
      <dsp:spPr bwMode="white">
        <a:xfrm>
          <a:off x="4567887" y="2673623"/>
          <a:ext cx="631944" cy="631944"/>
        </a:xfrm>
        <a:prstGeom prst="rect">
          <a:avLst/>
        </a:prstGeom>
        <a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4567887" y="2673623"/>
        <a:ext cx="631944" cy="631944"/>
      </dsp:txXfrm>
    </dsp:sp>
    <dsp:sp modelId="{0D30D141-5FBE-414B-BBD1-301E7720FEF2}">
      <dsp:nvSpPr>
        <dsp:cNvPr id="14" name="Rectangles 13"/>
        <dsp:cNvSpPr/>
      </dsp:nvSpPr>
      <dsp:spPr bwMode="white">
        <a:xfrm>
          <a:off x="5662114" y="2444816"/>
          <a:ext cx="2568244" cy="108955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0" tIns="0" rIns="0" bIns="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→ Random Forest selected for final model</a:t>
          </a:r>
          <a:endParaRPr>
            <a:solidFill>
              <a:schemeClr val="tx1"/>
            </a:solidFill>
          </a:endParaRPr>
        </a:p>
      </dsp:txBody>
      <dsp:txXfrm>
        <a:off x="5662114" y="2444816"/>
        <a:ext cx="2568244" cy="108955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229600" cy="4525963"/>
        <a:chOff x="0" y="0"/>
        <a:chExt cx="8229600" cy="4525963"/>
      </a:xfrm>
    </dsp:grpSpPr>
    <dsp:sp modelId="{170F329B-319A-4205-9D85-3E861083DE5C}">
      <dsp:nvSpPr>
        <dsp:cNvPr id="3" name="Straight Connector 2"/>
        <dsp:cNvSpPr/>
      </dsp:nvSpPr>
      <dsp:spPr bwMode="white">
        <a:xfrm>
          <a:off x="0" y="0"/>
          <a:ext cx="822960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0"/>
        <a:ext cx="8229600" cy="0"/>
      </dsp:txXfrm>
    </dsp:sp>
    <dsp:sp modelId="{0BE6EEC4-4850-4C4F-97CE-09CB90FE5D60}">
      <dsp:nvSpPr>
        <dsp:cNvPr id="4" name="Rectangles 3"/>
        <dsp:cNvSpPr/>
      </dsp:nvSpPr>
      <dsp:spPr bwMode="white">
        <a:xfrm>
          <a:off x="0" y="0"/>
          <a:ext cx="8229600" cy="1131491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7160" tIns="137160" rIns="137160" bIns="137160" anchor="t"/>
        <a:lstStyle>
          <a:lvl1pPr algn="l">
            <a:defRPr sz="3600"/>
          </a:lvl1pPr>
          <a:lvl2pPr marL="285750" indent="-285750" algn="l">
            <a:defRPr sz="2800"/>
          </a:lvl2pPr>
          <a:lvl3pPr marL="571500" indent="-285750" algn="l">
            <a:defRPr sz="2800"/>
          </a:lvl3pPr>
          <a:lvl4pPr marL="857250" indent="-285750" algn="l">
            <a:defRPr sz="2800"/>
          </a:lvl4pPr>
          <a:lvl5pPr marL="1143000" indent="-285750" algn="l">
            <a:defRPr sz="2800"/>
          </a:lvl5pPr>
          <a:lvl6pPr marL="1428750" indent="-285750" algn="l">
            <a:defRPr sz="2800"/>
          </a:lvl6pPr>
          <a:lvl7pPr marL="1714500" indent="-285750" algn="l">
            <a:defRPr sz="2800"/>
          </a:lvl7pPr>
          <a:lvl8pPr marL="2000250" indent="-285750" algn="l">
            <a:defRPr sz="2800"/>
          </a:lvl8pPr>
          <a:lvl9pPr marL="2286000" indent="-285750" algn="l">
            <a:defRPr sz="2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3-fold cross-validation</a:t>
          </a:r>
          <a:endParaRPr>
            <a:solidFill>
              <a:schemeClr val="tx1"/>
            </a:solidFill>
          </a:endParaRPr>
        </a:p>
      </dsp:txBody>
      <dsp:txXfrm>
        <a:off x="0" y="0"/>
        <a:ext cx="8229600" cy="1131491"/>
      </dsp:txXfrm>
    </dsp:sp>
    <dsp:sp modelId="{7618CE0C-2C70-4664-9235-0D0C17110E06}">
      <dsp:nvSpPr>
        <dsp:cNvPr id="5" name="Straight Connector 4"/>
        <dsp:cNvSpPr/>
      </dsp:nvSpPr>
      <dsp:spPr bwMode="white">
        <a:xfrm>
          <a:off x="0" y="1131491"/>
          <a:ext cx="822960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1131491"/>
        <a:ext cx="8229600" cy="0"/>
      </dsp:txXfrm>
    </dsp:sp>
    <dsp:sp modelId="{D7FB913B-5A03-4561-8C4B-57EFFD4BF0DD}">
      <dsp:nvSpPr>
        <dsp:cNvPr id="6" name="Rectangles 5"/>
        <dsp:cNvSpPr/>
      </dsp:nvSpPr>
      <dsp:spPr bwMode="white">
        <a:xfrm>
          <a:off x="0" y="1131491"/>
          <a:ext cx="8229600" cy="1131491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7160" tIns="137160" rIns="137160" bIns="137160" anchor="t"/>
        <a:lstStyle>
          <a:lvl1pPr algn="l">
            <a:defRPr sz="3600"/>
          </a:lvl1pPr>
          <a:lvl2pPr marL="285750" indent="-285750" algn="l">
            <a:defRPr sz="2800"/>
          </a:lvl2pPr>
          <a:lvl3pPr marL="571500" indent="-285750" algn="l">
            <a:defRPr sz="2800"/>
          </a:lvl3pPr>
          <a:lvl4pPr marL="857250" indent="-285750" algn="l">
            <a:defRPr sz="2800"/>
          </a:lvl4pPr>
          <a:lvl5pPr marL="1143000" indent="-285750" algn="l">
            <a:defRPr sz="2800"/>
          </a:lvl5pPr>
          <a:lvl6pPr marL="1428750" indent="-285750" algn="l">
            <a:defRPr sz="2800"/>
          </a:lvl6pPr>
          <a:lvl7pPr marL="1714500" indent="-285750" algn="l">
            <a:defRPr sz="2800"/>
          </a:lvl7pPr>
          <a:lvl8pPr marL="2000250" indent="-285750" algn="l">
            <a:defRPr sz="2800"/>
          </a:lvl8pPr>
          <a:lvl9pPr marL="2286000" indent="-285750" algn="l">
            <a:defRPr sz="2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Tuned mtry = 5, 10, 15</a:t>
          </a:r>
          <a:endParaRPr>
            <a:solidFill>
              <a:schemeClr val="tx1"/>
            </a:solidFill>
          </a:endParaRPr>
        </a:p>
      </dsp:txBody>
      <dsp:txXfrm>
        <a:off x="0" y="1131491"/>
        <a:ext cx="8229600" cy="1131491"/>
      </dsp:txXfrm>
    </dsp:sp>
    <dsp:sp modelId="{FC6DA6A6-E644-49AD-B8D5-162281FB93AC}">
      <dsp:nvSpPr>
        <dsp:cNvPr id="7" name="Straight Connector 6"/>
        <dsp:cNvSpPr/>
      </dsp:nvSpPr>
      <dsp:spPr bwMode="white">
        <a:xfrm>
          <a:off x="0" y="2262982"/>
          <a:ext cx="822960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2262982"/>
        <a:ext cx="8229600" cy="0"/>
      </dsp:txXfrm>
    </dsp:sp>
    <dsp:sp modelId="{DD2CD09F-EC83-460F-A27B-3A97273667C5}">
      <dsp:nvSpPr>
        <dsp:cNvPr id="8" name="Rectangles 7"/>
        <dsp:cNvSpPr/>
      </dsp:nvSpPr>
      <dsp:spPr bwMode="white">
        <a:xfrm>
          <a:off x="0" y="2262982"/>
          <a:ext cx="8229600" cy="1131491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7160" tIns="137160" rIns="137160" bIns="137160" anchor="t"/>
        <a:lstStyle>
          <a:lvl1pPr algn="l">
            <a:defRPr sz="3600"/>
          </a:lvl1pPr>
          <a:lvl2pPr marL="285750" indent="-285750" algn="l">
            <a:defRPr sz="2800"/>
          </a:lvl2pPr>
          <a:lvl3pPr marL="571500" indent="-285750" algn="l">
            <a:defRPr sz="2800"/>
          </a:lvl3pPr>
          <a:lvl4pPr marL="857250" indent="-285750" algn="l">
            <a:defRPr sz="2800"/>
          </a:lvl4pPr>
          <a:lvl5pPr marL="1143000" indent="-285750" algn="l">
            <a:defRPr sz="2800"/>
          </a:lvl5pPr>
          <a:lvl6pPr marL="1428750" indent="-285750" algn="l">
            <a:defRPr sz="2800"/>
          </a:lvl6pPr>
          <a:lvl7pPr marL="1714500" indent="-285750" algn="l">
            <a:defRPr sz="2800"/>
          </a:lvl7pPr>
          <a:lvl8pPr marL="2000250" indent="-285750" algn="l">
            <a:defRPr sz="2800"/>
          </a:lvl8pPr>
          <a:lvl9pPr marL="2286000" indent="-285750" algn="l">
            <a:defRPr sz="2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Trained with 150 trees, min node size = 20</a:t>
          </a:r>
          <a:endParaRPr>
            <a:solidFill>
              <a:schemeClr val="tx1"/>
            </a:solidFill>
          </a:endParaRPr>
        </a:p>
      </dsp:txBody>
      <dsp:txXfrm>
        <a:off x="0" y="2262982"/>
        <a:ext cx="8229600" cy="1131491"/>
      </dsp:txXfrm>
    </dsp:sp>
    <dsp:sp modelId="{A1818B26-660F-4D81-8EC5-551F1E99964B}">
      <dsp:nvSpPr>
        <dsp:cNvPr id="9" name="Straight Connector 8"/>
        <dsp:cNvSpPr/>
      </dsp:nvSpPr>
      <dsp:spPr bwMode="white">
        <a:xfrm>
          <a:off x="0" y="3394472"/>
          <a:ext cx="822960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3394472"/>
        <a:ext cx="8229600" cy="0"/>
      </dsp:txXfrm>
    </dsp:sp>
    <dsp:sp modelId="{646A656D-FB76-49D0-817F-F6F89EE80436}">
      <dsp:nvSpPr>
        <dsp:cNvPr id="10" name="Rectangles 9"/>
        <dsp:cNvSpPr/>
      </dsp:nvSpPr>
      <dsp:spPr bwMode="white">
        <a:xfrm>
          <a:off x="0" y="3394472"/>
          <a:ext cx="8229600" cy="1131491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7160" tIns="137160" rIns="137160" bIns="137160" anchor="t"/>
        <a:lstStyle>
          <a:lvl1pPr algn="l">
            <a:defRPr sz="3600"/>
          </a:lvl1pPr>
          <a:lvl2pPr marL="285750" indent="-285750" algn="l">
            <a:defRPr sz="2800"/>
          </a:lvl2pPr>
          <a:lvl3pPr marL="571500" indent="-285750" algn="l">
            <a:defRPr sz="2800"/>
          </a:lvl3pPr>
          <a:lvl4pPr marL="857250" indent="-285750" algn="l">
            <a:defRPr sz="2800"/>
          </a:lvl4pPr>
          <a:lvl5pPr marL="1143000" indent="-285750" algn="l">
            <a:defRPr sz="2800"/>
          </a:lvl5pPr>
          <a:lvl6pPr marL="1428750" indent="-285750" algn="l">
            <a:defRPr sz="2800"/>
          </a:lvl6pPr>
          <a:lvl7pPr marL="1714500" indent="-285750" algn="l">
            <a:defRPr sz="2800"/>
          </a:lvl7pPr>
          <a:lvl8pPr marL="2000250" indent="-285750" algn="l">
            <a:defRPr sz="2800"/>
          </a:lvl8pPr>
          <a:lvl9pPr marL="2286000" indent="-285750" algn="l">
            <a:defRPr sz="2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Enabled parallel processing</a:t>
          </a:r>
          <a:endParaRPr>
            <a:solidFill>
              <a:schemeClr val="tx1"/>
            </a:solidFill>
          </a:endParaRPr>
        </a:p>
      </dsp:txBody>
      <dsp:txXfrm>
        <a:off x="0" y="3394472"/>
        <a:ext cx="8229600" cy="11314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parTxLTRAlign" val="l"/>
            <dgm:param type="parTxRTLAlign" val="r"/>
            <dgm:param type="shpTxLTRAlignCh" val="l"/>
            <dgm:param type="shpTxRTLAlignCh" val="r"/>
            <dgm:param type="txAnchorVert" val="mid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parTxLTRAlign" val="l"/>
                <dgm:param type="parTxRTLAlign" val="r"/>
                <dgm:param type="shpTxLTRAlignCh" val="l"/>
                <dgm:param type="shpTxRTLAlignCh" val="r"/>
                <dgm:param type="stBulletLvl" val="0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off" val="ctr"/>
          <dgm:param type="contDir" val="sameDir"/>
          <dgm:param type="grDir" val="tL"/>
          <dgm:param type="flowDir" val="row"/>
          <dgm:param type="horzAlign" val="ctr"/>
          <dgm:param type="vertAlign" val="mid"/>
        </dgm:alg>
      </dgm:if>
      <dgm:else name="Name2">
        <dgm:alg type="snake">
          <dgm:param type="off" val="ctr"/>
          <dgm:param type="contDir" val="sameDir"/>
          <dgm:param type="grDir" val="tR"/>
          <dgm:param type="flowDir" val="row"/>
          <dgm:param type="horzAlign" val="ctr"/>
          <dgm:param type="vertAlign" val="mid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parTxLTRAlign" val="l"/>
            <dgm:param type="parTxRTLAlign" val="r"/>
            <dgm:param type="shpTxLTRAlignCh" val="l"/>
            <dgm:param type="shpTxRTLAlignCh" val="r"/>
            <dgm:param type="txAnchorVert" val="mid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parTxLTRAlign" val="l"/>
                <dgm:param type="parTxRTLAlign" val="r"/>
                <dgm:param type="shpTxLTRAlignCh" val="l"/>
                <dgm:param type="shpTxRTLAlignCh" val="r"/>
                <dgm:param type="stBulletLvl" val="0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parTxLTRAlign" val="l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type="upArrowCallout" r:blip="" rot="180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type="upArrowCallout" r:blip="" rot="180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parTxLTRAlign" val="l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parTxLTRAlign" val="l"/>
            <dgm:param type="parTxRTLAlign" val="r"/>
            <dgm:param type="shpTxLTRAlignCh" val="l"/>
            <dgm:param type="shpTxRTLAlignCh" val="r"/>
            <dgm:param type="txAnchorVert" val="mid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parTxLTRAlign" val="l"/>
                <dgm:param type="parTxRTLAlign" val="r"/>
                <dgm:param type="shpTxLTRAlignCh" val="l"/>
                <dgm:param type="shpTxRTLAlignCh" val="r"/>
                <dgm:param type="stBulletLvl" val="0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srcNode" val="background"/>
                    <dgm:param type="dstNode" val="background2"/>
                    <dgm:param type="dim" val="1D"/>
                    <dgm:param type="endSty" val="noArr"/>
                    <dgm:param type="connRout" val="bend"/>
                    <dgm:param type="begPts" val="bCtr"/>
                    <dgm:param type="endPts" val="tCtr"/>
                    <dgm:param type="bendPt" val="end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srcNode" val="background2"/>
                            <dgm:param type="dstNode" val="background3"/>
                            <dgm:param type="dim" val="1D"/>
                            <dgm:param type="endSty" val="noArr"/>
                            <dgm:param type="connRout" val="bend"/>
                            <dgm:param type="begPts" val="bCtr"/>
                            <dgm:param type="endPts" val="tCtr"/>
                            <dgm:param type="bendPt" val="end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srcNode" val="background3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if>
                                    <dgm:else name="Name26">
                                      <dgm:alg type="conn">
                                        <dgm:param type="srcNode" val="background4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contDir" val="sameDir"/>
            <dgm:param type="grDir" val="tL"/>
            <dgm:param type="flowDir" val="row"/>
          </dgm:alg>
        </dgm:if>
        <dgm:else name="Name5">
          <dgm:alg type="snake">
            <dgm:param type="contDir" val="sameDir"/>
            <dgm:param type="grDir" val="tR"/>
            <dgm:param type="flowDir" val="row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parTxLTRAlign" val="l"/>
                  <dgm:param type="parTxRTLAlign" val="l"/>
                  <dgm:param type="shpTxLTRAlignCh" val="l"/>
                  <dgm:param type="shpTxRTLAlignCh" val="l"/>
                  <dgm:param type="txAnchorVert" val="mid"/>
                </dgm:alg>
              </dgm:if>
              <dgm:else name="Name9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  <dgm:param type="txAnchorVert" val="mid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wdp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jpeg>
</file>

<file path=ppt/media/image5.png>
</file>

<file path=ppt/media/image6.png>
</file>

<file path=ppt/media/image7.wdp>
</file>

<file path=ppt/media/image8.png>
</file>

<file path=ppt/media/image9.sv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2">
                <a:lumMod val="9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.png"/><Relationship Id="rId7" Type="http://schemas.microsoft.com/office/2007/relationships/media" Target="../media/media10.mp3"/><Relationship Id="rId6" Type="http://schemas.openxmlformats.org/officeDocument/2006/relationships/audio" Target="../media/media10.mp3"/><Relationship Id="rId5" Type="http://schemas.microsoft.com/office/2007/relationships/diagramDrawing" Target="../diagrams/drawing8.xml"/><Relationship Id="rId4" Type="http://schemas.openxmlformats.org/officeDocument/2006/relationships/diagramColors" Target="../diagrams/colors8.xml"/><Relationship Id="rId3" Type="http://schemas.openxmlformats.org/officeDocument/2006/relationships/diagramQuickStyle" Target="../diagrams/quickStyle8.xml"/><Relationship Id="rId2" Type="http://schemas.openxmlformats.org/officeDocument/2006/relationships/diagramLayout" Target="../diagrams/layout8.xml"/><Relationship Id="rId1" Type="http://schemas.openxmlformats.org/officeDocument/2006/relationships/diagramData" Target="../diagrams/data8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.png"/><Relationship Id="rId7" Type="http://schemas.microsoft.com/office/2007/relationships/media" Target="../media/media11.mp3"/><Relationship Id="rId6" Type="http://schemas.openxmlformats.org/officeDocument/2006/relationships/audio" Target="../media/media11.mp3"/><Relationship Id="rId5" Type="http://schemas.microsoft.com/office/2007/relationships/diagramDrawing" Target="../diagrams/drawing9.xml"/><Relationship Id="rId4" Type="http://schemas.openxmlformats.org/officeDocument/2006/relationships/diagramColors" Target="../diagrams/colors9.xml"/><Relationship Id="rId3" Type="http://schemas.openxmlformats.org/officeDocument/2006/relationships/diagramQuickStyle" Target="../diagrams/quickStyle9.xml"/><Relationship Id="rId2" Type="http://schemas.openxmlformats.org/officeDocument/2006/relationships/diagramLayout" Target="../diagrams/layout9.xml"/><Relationship Id="rId1" Type="http://schemas.openxmlformats.org/officeDocument/2006/relationships/diagramData" Target="../diagrams/data9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12.mp3"/><Relationship Id="rId1" Type="http://schemas.openxmlformats.org/officeDocument/2006/relationships/audio" Target="../media/media12.mp3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.png"/><Relationship Id="rId7" Type="http://schemas.microsoft.com/office/2007/relationships/media" Target="../media/media13.mp3"/><Relationship Id="rId6" Type="http://schemas.openxmlformats.org/officeDocument/2006/relationships/audio" Target="../media/media13.mp3"/><Relationship Id="rId5" Type="http://schemas.microsoft.com/office/2007/relationships/diagramDrawing" Target="../diagrams/drawing10.xml"/><Relationship Id="rId4" Type="http://schemas.openxmlformats.org/officeDocument/2006/relationships/diagramColors" Target="../diagrams/colors10.xml"/><Relationship Id="rId3" Type="http://schemas.openxmlformats.org/officeDocument/2006/relationships/diagramQuickStyle" Target="../diagrams/quickStyle10.xml"/><Relationship Id="rId2" Type="http://schemas.openxmlformats.org/officeDocument/2006/relationships/diagramLayout" Target="../diagrams/layout10.xml"/><Relationship Id="rId1" Type="http://schemas.openxmlformats.org/officeDocument/2006/relationships/diagramData" Target="../diagrams/data1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.png"/><Relationship Id="rId7" Type="http://schemas.microsoft.com/office/2007/relationships/media" Target="../media/media14.mp3"/><Relationship Id="rId6" Type="http://schemas.openxmlformats.org/officeDocument/2006/relationships/audio" Target="../media/media14.mp3"/><Relationship Id="rId5" Type="http://schemas.microsoft.com/office/2007/relationships/diagramDrawing" Target="../diagrams/drawing11.xml"/><Relationship Id="rId4" Type="http://schemas.openxmlformats.org/officeDocument/2006/relationships/diagramColors" Target="../diagrams/colors11.xml"/><Relationship Id="rId3" Type="http://schemas.openxmlformats.org/officeDocument/2006/relationships/diagramQuickStyle" Target="../diagrams/quickStyle11.xml"/><Relationship Id="rId2" Type="http://schemas.openxmlformats.org/officeDocument/2006/relationships/diagramLayout" Target="../diagrams/layout11.xml"/><Relationship Id="rId1" Type="http://schemas.openxmlformats.org/officeDocument/2006/relationships/diagramData" Target="../diagrams/data11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media" Target="../media/media15.mp3"/><Relationship Id="rId3" Type="http://schemas.openxmlformats.org/officeDocument/2006/relationships/audio" Target="../media/media15.mp3"/><Relationship Id="rId2" Type="http://schemas.openxmlformats.org/officeDocument/2006/relationships/image" Target="../media/image9.svg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.png"/><Relationship Id="rId7" Type="http://schemas.microsoft.com/office/2007/relationships/media" Target="../media/media2.mp3"/><Relationship Id="rId6" Type="http://schemas.openxmlformats.org/officeDocument/2006/relationships/audio" Target="../media/media2.mp3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microsoft.com/office/2007/relationships/media" Target="../media/media3.mp3"/><Relationship Id="rId7" Type="http://schemas.openxmlformats.org/officeDocument/2006/relationships/audio" Target="../media/media3.mp3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microsoft.com/office/2007/relationships/media" Target="../media/media4.mp3"/><Relationship Id="rId7" Type="http://schemas.openxmlformats.org/officeDocument/2006/relationships/audio" Target="../media/media4.mp3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.png"/><Relationship Id="rId7" Type="http://schemas.microsoft.com/office/2007/relationships/media" Target="../media/media5.mp3"/><Relationship Id="rId6" Type="http://schemas.openxmlformats.org/officeDocument/2006/relationships/audio" Target="../media/media5.mp3"/><Relationship Id="rId5" Type="http://schemas.microsoft.com/office/2007/relationships/diagramDrawing" Target="../diagrams/drawing4.xml"/><Relationship Id="rId4" Type="http://schemas.openxmlformats.org/officeDocument/2006/relationships/diagramColors" Target="../diagrams/colors4.xml"/><Relationship Id="rId3" Type="http://schemas.openxmlformats.org/officeDocument/2006/relationships/diagramQuickStyle" Target="../diagrams/quickStyle4.xml"/><Relationship Id="rId2" Type="http://schemas.openxmlformats.org/officeDocument/2006/relationships/diagramLayout" Target="../diagrams/layout4.xml"/><Relationship Id="rId1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.png"/><Relationship Id="rId7" Type="http://schemas.microsoft.com/office/2007/relationships/media" Target="../media/media6.mp3"/><Relationship Id="rId6" Type="http://schemas.openxmlformats.org/officeDocument/2006/relationships/audio" Target="../media/media6.mp3"/><Relationship Id="rId5" Type="http://schemas.microsoft.com/office/2007/relationships/diagramDrawing" Target="../diagrams/drawing5.xml"/><Relationship Id="rId4" Type="http://schemas.openxmlformats.org/officeDocument/2006/relationships/diagramColors" Target="../diagrams/colors5.xml"/><Relationship Id="rId3" Type="http://schemas.openxmlformats.org/officeDocument/2006/relationships/diagramQuickStyle" Target="../diagrams/quickStyle5.xml"/><Relationship Id="rId2" Type="http://schemas.openxmlformats.org/officeDocument/2006/relationships/diagramLayout" Target="../diagrams/layout5.xml"/><Relationship Id="rId1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media" Target="../media/media7.mp3"/><Relationship Id="rId3" Type="http://schemas.openxmlformats.org/officeDocument/2006/relationships/audio" Target="../media/media7.mp3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.png"/><Relationship Id="rId7" Type="http://schemas.microsoft.com/office/2007/relationships/media" Target="../media/media8.mp3"/><Relationship Id="rId6" Type="http://schemas.openxmlformats.org/officeDocument/2006/relationships/audio" Target="../media/media8.mp3"/><Relationship Id="rId5" Type="http://schemas.microsoft.com/office/2007/relationships/diagramDrawing" Target="../diagrams/drawing6.xml"/><Relationship Id="rId4" Type="http://schemas.openxmlformats.org/officeDocument/2006/relationships/diagramColors" Target="../diagrams/colors6.xml"/><Relationship Id="rId3" Type="http://schemas.openxmlformats.org/officeDocument/2006/relationships/diagramQuickStyle" Target="../diagrams/quickStyle6.xml"/><Relationship Id="rId2" Type="http://schemas.openxmlformats.org/officeDocument/2006/relationships/diagramLayout" Target="../diagrams/layout6.xml"/><Relationship Id="rId1" Type="http://schemas.openxmlformats.org/officeDocument/2006/relationships/diagramData" Target="../diagrams/data6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.png"/><Relationship Id="rId7" Type="http://schemas.microsoft.com/office/2007/relationships/media" Target="../media/media9.mp3"/><Relationship Id="rId6" Type="http://schemas.openxmlformats.org/officeDocument/2006/relationships/audio" Target="../media/media9.mp3"/><Relationship Id="rId5" Type="http://schemas.microsoft.com/office/2007/relationships/diagramDrawing" Target="../diagrams/drawing7.xml"/><Relationship Id="rId4" Type="http://schemas.openxmlformats.org/officeDocument/2006/relationships/diagramColors" Target="../diagrams/colors7.xml"/><Relationship Id="rId3" Type="http://schemas.openxmlformats.org/officeDocument/2006/relationships/diagramQuickStyle" Target="../diagrams/quickStyle7.xml"/><Relationship Id="rId2" Type="http://schemas.openxmlformats.org/officeDocument/2006/relationships/diagramLayout" Target="../diagrams/layout7.xml"/><Relationship Id="rId1" Type="http://schemas.openxmlformats.org/officeDocument/2006/relationships/diagramData" Target="../diagrams/data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yndicate Loans for Investment Banking | Syndicated Loans Support | Acuity  Knowledge Partners"/>
          <p:cNvPicPr>
            <a:picLocks noChangeAspect="1" noChangeArrowheads="1"/>
          </p:cNvPicPr>
          <p:nvPr/>
        </p:nvPicPr>
        <p:blipFill>
          <a:blip r:embed="rId1">
            <a:grayscl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2000" contrast="-2000"/>
                    </a14:imgEffect>
                    <a14:imgEffect>
                      <a14:colorTemperature colorTemp="10708"/>
                    </a14:imgEffect>
                    <a14:imgEffect>
                      <a14:saturation sat="42000"/>
                    </a14:imgEffect>
                    <a14:imgEffect>
                      <a14:sharpenSoften amoun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07" r="12686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5506065" y="4581832"/>
            <a:ext cx="2580835" cy="183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defTabSz="914400">
              <a:lnSpc>
                <a:spcPct val="9000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Submitted to: Dr. Li Liu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Prepared by Group 07: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90000"/>
              </a:lnSpc>
              <a:buNone/>
            </a:pP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Belal Al-</a:t>
            </a:r>
            <a:r>
              <a:rPr lang="en-US" sz="1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Jawarneh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Masuma Akter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Chandima Attanayake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Puneet Narang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1781" y="580103"/>
            <a:ext cx="8219767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kern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Predicting Loan Default Losses Using Machine Learning</a:t>
            </a:r>
            <a:br>
              <a:rPr lang="en-US" sz="1800" b="1" kern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br>
              <a:rPr lang="en-US" sz="1800" b="1" kern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2800" b="1" kern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Advanced Data Mining and Predictive Analytics</a:t>
            </a:r>
            <a:endParaRPr lang="en-US" sz="2800" b="1" dirty="0">
              <a:solidFill>
                <a:schemeClr val="bg1"/>
              </a:solidFill>
              <a:effectLst/>
            </a:endParaRPr>
          </a:p>
          <a:p>
            <a:pPr algn="ctr"/>
            <a:endParaRPr lang="en-US" b="1" dirty="0">
              <a:solidFill>
                <a:schemeClr val="bg1"/>
              </a:solidFill>
              <a:effectLst/>
            </a:endParaRPr>
          </a:p>
          <a:p>
            <a:pPr algn="ctr"/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2" name="WhatsApp Audio 2025-05-08 at 22.19.09_068b5656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419215"/>
            <a:ext cx="495300" cy="495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Comparison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2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3" name="10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6726555"/>
            <a:ext cx="169545" cy="1314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33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3" name="11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6774180"/>
            <a:ext cx="131445" cy="838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96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nt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335025" y="-2"/>
            <a:ext cx="808975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917" y="0"/>
            <a:ext cx="8567928" cy="6858000"/>
          </a:xfrm>
          <a:prstGeom prst="rect">
            <a:avLst/>
          </a:prstGeom>
          <a:ln>
            <a:noFill/>
          </a:ln>
          <a:effectLst>
            <a:outerShdw blurRad="317500" dist="127000" dir="2400000" sx="95000" sy="95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4260" y="0"/>
            <a:ext cx="8570271" cy="2284810"/>
          </a:xfrm>
          <a:prstGeom prst="rect">
            <a:avLst/>
          </a:prstGeom>
          <a:ln>
            <a:noFill/>
          </a:ln>
          <a:effectLst>
            <a:outerShdw blurRad="304800" dist="114300" dir="5460000" sx="92000" sy="92000" algn="t" rotWithShape="0">
              <a:srgbClr val="000000">
                <a:alpha val="1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429490"/>
            <a:ext cx="7192323" cy="1432273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 Metrics</a:t>
            </a:r>
            <a:endParaRPr 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572042"/>
            <a:ext cx="7192761" cy="3382498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MAE = 1.0247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 MAE = 1.5359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MAE = 1.5704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Stable performance across all sets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12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 flipV="1">
            <a:off x="8978900" y="6781800"/>
            <a:ext cx="76200" cy="7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8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Predictions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7" name="Content Placeholder 2"/>
          <p:cNvGraphicFramePr>
            <a:graphicFrameLocks noGrp="1"/>
          </p:cNvGraphicFramePr>
          <p:nvPr>
            <p:ph idx="1"/>
          </p:nvPr>
        </p:nvGraphicFramePr>
        <p:xfrm>
          <a:off x="313055" y="1542415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3" name="13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 flipH="1">
            <a:off x="8976360" y="6781800"/>
            <a:ext cx="76200" cy="7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98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3" name="14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921750" y="6858000"/>
            <a:ext cx="76200" cy="7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02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225" y="3550009"/>
            <a:ext cx="8716297" cy="1143000"/>
          </a:xfrm>
        </p:spPr>
        <p:txBody>
          <a:bodyPr>
            <a:normAutofit/>
          </a:bodyPr>
          <a:lstStyle/>
          <a:p>
            <a:r>
              <a:rPr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Graphic 4" descr="Handshake outline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957483" y="2071584"/>
            <a:ext cx="1401097" cy="1401097"/>
          </a:xfrm>
          <a:prstGeom prst="rect">
            <a:avLst/>
          </a:prstGeom>
        </p:spPr>
      </p:pic>
      <p:pic>
        <p:nvPicPr>
          <p:cNvPr id="3" name="15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20015" y="6781800"/>
            <a:ext cx="247650" cy="7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49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0" y="0"/>
            <a:ext cx="4133778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13312"/>
            <a:ext cx="3028950" cy="5431376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Content Placeholder 2"/>
          <p:cNvGraphicFramePr>
            <a:graphicFrameLocks noGrp="1"/>
          </p:cNvGraphicFramePr>
          <p:nvPr>
            <p:ph idx="1"/>
          </p:nvPr>
        </p:nvGraphicFramePr>
        <p:xfrm>
          <a:off x="4475479" y="616793"/>
          <a:ext cx="3943351" cy="54313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4" name="slide 2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83820" y="6725920"/>
            <a:ext cx="495300" cy="495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8" showWhenStopped="0">
                <p:cTn id="7" repeatCount="indefinite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-up of a network&#10;&#10;AI-generated content may be incorrect.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9188" r="22145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slide 3">
            <a:hlinkClick r:id="" action="ppaction://media"/>
          </p:cNvPr>
          <p:cNvPicPr/>
          <p:nvPr>
            <a:audi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9"/>
          <a:stretch>
            <a:fillRect/>
          </a:stretch>
        </p:blipFill>
        <p:spPr>
          <a:xfrm flipV="1">
            <a:off x="0" y="6781800"/>
            <a:ext cx="83820" cy="7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12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3000">
              <a:schemeClr val="bg1"/>
            </a:gs>
            <a:gs pos="0">
              <a:schemeClr val="bg1"/>
            </a:gs>
            <a:gs pos="100000">
              <a:schemeClr val="bg2">
                <a:lumMod val="9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gital financial graph"/>
          <p:cNvPicPr>
            <a:picLocks noChangeAspect="1"/>
          </p:cNvPicPr>
          <p:nvPr/>
        </p:nvPicPr>
        <p:blipFill>
          <a:blip r:embed="rId1">
            <a:alphaModFix amt="50000"/>
          </a:blip>
          <a:srcRect l="24730" r="15787"/>
          <a:stretch>
            <a:fillRect/>
          </a:stretch>
        </p:blipFill>
        <p:spPr>
          <a:xfrm>
            <a:off x="2286" y="10"/>
            <a:ext cx="9139428" cy="685799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2">
                  <a:lumMod val="90000"/>
                </a:schemeClr>
              </a:gs>
            </a:gsLst>
            <a:lin ang="5400000" scaled="1"/>
          </a:gradFill>
          <a:ln>
            <a:solidFill>
              <a:schemeClr val="bg1"/>
            </a:solidFill>
          </a:ln>
        </p:spPr>
      </p:pic>
      <p:sp>
        <p:nvSpPr>
          <p:cNvPr id="25" name="Rectangl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3569724" cy="1899912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Summary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7" name="Content Placeholder 2"/>
          <p:cNvGraphicFramePr>
            <a:graphicFrameLocks noGrp="1"/>
          </p:cNvGraphicFramePr>
          <p:nvPr>
            <p:ph idx="1"/>
          </p:nvPr>
        </p:nvGraphicFramePr>
        <p:xfrm>
          <a:off x="628650" y="2434201"/>
          <a:ext cx="3717208" cy="3742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slide4">
            <a:hlinkClick r:id="" action="ppaction://media"/>
          </p:cNvPr>
          <p:cNvPicPr/>
          <p:nvPr>
            <a:audi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540" y="6754495"/>
            <a:ext cx="76200" cy="1035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39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 Overview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3" name="slide 5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6781800"/>
            <a:ext cx="160020" cy="7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50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3" name="slide 6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230" y="6764655"/>
            <a:ext cx="83820" cy="933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01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 r="24242" b="9090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7601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Data Preprocessing &amp; </a:t>
            </a:r>
            <a:endParaRPr lang="en-US" sz="44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Feature Engineering</a:t>
            </a:r>
            <a:endParaRPr lang="en-US" sz="44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290915"/>
            <a:ext cx="7886700" cy="388604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Median imputation for missing values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Removed features with correlation &gt; 0.9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Dropped low-variance features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Separated features from target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7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306820" y="6858000"/>
            <a:ext cx="83820" cy="7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69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latin typeface="Times New Roman" panose="02020603050405020304" pitchFamily="18" charset="0"/>
                <a:cs typeface="Times New Roman" panose="02020603050405020304" pitchFamily="18" charset="0"/>
              </a:rPr>
              <a:t>Data Splitting Strategy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3" name="8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280" y="6781800"/>
            <a:ext cx="76200" cy="7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10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Selection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3" name="9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6781800"/>
            <a:ext cx="141605" cy="7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30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706</Words>
  <Application>WPS Slides</Application>
  <PresentationFormat>On-screen Show (4:3)</PresentationFormat>
  <Paragraphs>51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Arial</vt:lpstr>
      <vt:lpstr>SimSun</vt:lpstr>
      <vt:lpstr>Wingdings</vt:lpstr>
      <vt:lpstr>Arial</vt:lpstr>
      <vt:lpstr>Times New Roman</vt:lpstr>
      <vt:lpstr>Calibri</vt:lpstr>
      <vt:lpstr>Microsoft YaHei</vt:lpstr>
      <vt:lpstr>Arial Unicode MS</vt:lpstr>
      <vt:lpstr>Office Theme</vt:lpstr>
      <vt:lpstr>PowerPoint 演示文稿</vt:lpstr>
      <vt:lpstr>Project Overview</vt:lpstr>
      <vt:lpstr>Project Objective</vt:lpstr>
      <vt:lpstr>Data Summary</vt:lpstr>
      <vt:lpstr>Methodology Overview </vt:lpstr>
      <vt:lpstr>Exploratory Data Analysis</vt:lpstr>
      <vt:lpstr>PowerPoint 演示文稿</vt:lpstr>
      <vt:lpstr>Data Splitting Strategy</vt:lpstr>
      <vt:lpstr>Feature Selection</vt:lpstr>
      <vt:lpstr>Model Comparison</vt:lpstr>
      <vt:lpstr>Model Training</vt:lpstr>
      <vt:lpstr>Model Evaluation Metrics</vt:lpstr>
      <vt:lpstr>Final Predictions</vt:lpstr>
      <vt:lpstr>Conclusion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Makkena Binitha</dc:creator>
  <dc:description>generated using python-pptx</dc:description>
  <cp:lastModifiedBy>punee</cp:lastModifiedBy>
  <cp:revision>7</cp:revision>
  <dcterms:created xsi:type="dcterms:W3CDTF">2013-01-27T09:14:00Z</dcterms:created>
  <dcterms:modified xsi:type="dcterms:W3CDTF">2025-05-09T03:17:48Z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C69B7DCFCF6346219FD12D5F9CD48CFD_13</vt:lpwstr>
  </property>
  <property fmtid="{D5CDD505-2E9C-101B-9397-08002B2CF9AE}" pid="3" name="KSOProductBuildVer">
    <vt:lpwstr>1033-12.2.0.20795</vt:lpwstr>
  </property>
</Properties>
</file>

<file path=docProps/thumbnail.jpeg>
</file>